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6064" r:id="rId1"/>
  </p:sldMasterIdLst>
  <p:notesMasterIdLst>
    <p:notesMasterId r:id="rId16"/>
  </p:notesMasterIdLst>
  <p:handoutMasterIdLst>
    <p:handoutMasterId r:id="rId17"/>
  </p:handoutMasterIdLst>
  <p:sldIdLst>
    <p:sldId id="603" r:id="rId2"/>
    <p:sldId id="630" r:id="rId3"/>
    <p:sldId id="678" r:id="rId4"/>
    <p:sldId id="677" r:id="rId5"/>
    <p:sldId id="726" r:id="rId6"/>
    <p:sldId id="727" r:id="rId7"/>
    <p:sldId id="675" r:id="rId8"/>
    <p:sldId id="697" r:id="rId9"/>
    <p:sldId id="709" r:id="rId10"/>
    <p:sldId id="728" r:id="rId11"/>
    <p:sldId id="729" r:id="rId12"/>
    <p:sldId id="707" r:id="rId13"/>
    <p:sldId id="701" r:id="rId14"/>
    <p:sldId id="703" r:id="rId15"/>
  </p:sldIdLst>
  <p:sldSz cx="9144000" cy="6858000" type="screen4x3"/>
  <p:notesSz cx="6858000" cy="987425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ＭＳ ゴシック" panose="020B0609070205080204" pitchFamily="49" charset="-128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ＭＳ ゴシック" panose="020B0609070205080204" pitchFamily="49" charset="-128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ＭＳ ゴシック" panose="020B0609070205080204" pitchFamily="49" charset="-128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ＭＳ ゴシック" panose="020B0609070205080204" pitchFamily="49" charset="-128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ＭＳ ゴシック" panose="020B0609070205080204" pitchFamily="49" charset="-128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ＭＳ ゴシック" panose="020B0609070205080204" pitchFamily="49" charset="-128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ＭＳ ゴシック" panose="020B0609070205080204" pitchFamily="49" charset="-128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ＭＳ ゴシック" panose="020B0609070205080204" pitchFamily="49" charset="-128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ＭＳ ゴシック" panose="020B0609070205080204" pitchFamily="49" charset="-128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89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今田 千恵美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FAAA8A"/>
    <a:srgbClr val="E5B7E7"/>
    <a:srgbClr val="FF33CC"/>
    <a:srgbClr val="FF5050"/>
    <a:srgbClr val="A6F8C3"/>
    <a:srgbClr val="FDAEA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632" y="318"/>
      </p:cViewPr>
      <p:guideLst>
        <p:guide orient="horz" pos="2115"/>
        <p:guide pos="28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千恵美 今田" userId="b3b581356a67b6f8" providerId="LiveId" clId="{3E20D9C5-22BD-4F51-8340-2C862547D85B}"/>
    <pc:docChg chg="delSld modSld">
      <pc:chgData name="千恵美 今田" userId="b3b581356a67b6f8" providerId="LiveId" clId="{3E20D9C5-22BD-4F51-8340-2C862547D85B}" dt="2025-06-30T08:53:19.448" v="3" actId="6549"/>
      <pc:docMkLst>
        <pc:docMk/>
      </pc:docMkLst>
      <pc:sldChg chg="modSp mod">
        <pc:chgData name="千恵美 今田" userId="b3b581356a67b6f8" providerId="LiveId" clId="{3E20D9C5-22BD-4F51-8340-2C862547D85B}" dt="2025-06-30T08:53:19.448" v="3" actId="6549"/>
        <pc:sldMkLst>
          <pc:docMk/>
          <pc:sldMk cId="0" sldId="603"/>
        </pc:sldMkLst>
        <pc:spChg chg="mod">
          <ac:chgData name="千恵美 今田" userId="b3b581356a67b6f8" providerId="LiveId" clId="{3E20D9C5-22BD-4F51-8340-2C862547D85B}" dt="2025-06-30T08:53:10.489" v="1" actId="6549"/>
          <ac:spMkLst>
            <pc:docMk/>
            <pc:sldMk cId="0" sldId="603"/>
            <ac:spMk id="5" creationId="{EF662ADF-A105-9EE4-06D9-B45E1A49E6E2}"/>
          </ac:spMkLst>
        </pc:spChg>
        <pc:spChg chg="mod">
          <ac:chgData name="千恵美 今田" userId="b3b581356a67b6f8" providerId="LiveId" clId="{3E20D9C5-22BD-4F51-8340-2C862547D85B}" dt="2025-06-30T08:53:19.448" v="3" actId="6549"/>
          <ac:spMkLst>
            <pc:docMk/>
            <pc:sldMk cId="0" sldId="603"/>
            <ac:spMk id="10243" creationId="{12AB0821-B48C-E96D-B2F0-238EFE209AA3}"/>
          </ac:spMkLst>
        </pc:spChg>
        <pc:spChg chg="mod">
          <ac:chgData name="千恵美 今田" userId="b3b581356a67b6f8" providerId="LiveId" clId="{3E20D9C5-22BD-4F51-8340-2C862547D85B}" dt="2025-06-30T08:53:15.946" v="2" actId="6549"/>
          <ac:spMkLst>
            <pc:docMk/>
            <pc:sldMk cId="0" sldId="603"/>
            <ac:spMk id="10244" creationId="{555620C0-E146-603F-9DA3-FFCC45BDC657}"/>
          </ac:spMkLst>
        </pc:spChg>
      </pc:sldChg>
      <pc:sldChg chg="del">
        <pc:chgData name="千恵美 今田" userId="b3b581356a67b6f8" providerId="LiveId" clId="{3E20D9C5-22BD-4F51-8340-2C862547D85B}" dt="2025-06-30T08:52:31.990" v="0" actId="47"/>
        <pc:sldMkLst>
          <pc:docMk/>
          <pc:sldMk cId="0" sldId="608"/>
        </pc:sldMkLst>
      </pc:sldChg>
      <pc:sldChg chg="del">
        <pc:chgData name="千恵美 今田" userId="b3b581356a67b6f8" providerId="LiveId" clId="{3E20D9C5-22BD-4F51-8340-2C862547D85B}" dt="2025-06-30T08:52:31.990" v="0" actId="47"/>
        <pc:sldMkLst>
          <pc:docMk/>
          <pc:sldMk cId="0" sldId="611"/>
        </pc:sldMkLst>
      </pc:sldChg>
      <pc:sldChg chg="del">
        <pc:chgData name="千恵美 今田" userId="b3b581356a67b6f8" providerId="LiveId" clId="{3E20D9C5-22BD-4F51-8340-2C862547D85B}" dt="2025-06-30T08:52:31.990" v="0" actId="47"/>
        <pc:sldMkLst>
          <pc:docMk/>
          <pc:sldMk cId="0" sldId="616"/>
        </pc:sldMkLst>
      </pc:sldChg>
      <pc:sldChg chg="del">
        <pc:chgData name="千恵美 今田" userId="b3b581356a67b6f8" providerId="LiveId" clId="{3E20D9C5-22BD-4F51-8340-2C862547D85B}" dt="2025-06-30T08:52:31.990" v="0" actId="47"/>
        <pc:sldMkLst>
          <pc:docMk/>
          <pc:sldMk cId="0" sldId="623"/>
        </pc:sldMkLst>
      </pc:sldChg>
      <pc:sldChg chg="del">
        <pc:chgData name="千恵美 今田" userId="b3b581356a67b6f8" providerId="LiveId" clId="{3E20D9C5-22BD-4F51-8340-2C862547D85B}" dt="2025-06-30T08:52:31.990" v="0" actId="47"/>
        <pc:sldMkLst>
          <pc:docMk/>
          <pc:sldMk cId="0" sldId="624"/>
        </pc:sldMkLst>
      </pc:sldChg>
      <pc:sldChg chg="del">
        <pc:chgData name="千恵美 今田" userId="b3b581356a67b6f8" providerId="LiveId" clId="{3E20D9C5-22BD-4F51-8340-2C862547D85B}" dt="2025-06-30T08:52:31.990" v="0" actId="47"/>
        <pc:sldMkLst>
          <pc:docMk/>
          <pc:sldMk cId="0" sldId="627"/>
        </pc:sldMkLst>
      </pc:sldChg>
      <pc:sldChg chg="del">
        <pc:chgData name="千恵美 今田" userId="b3b581356a67b6f8" providerId="LiveId" clId="{3E20D9C5-22BD-4F51-8340-2C862547D85B}" dt="2025-06-30T08:52:31.990" v="0" actId="47"/>
        <pc:sldMkLst>
          <pc:docMk/>
          <pc:sldMk cId="0" sldId="628"/>
        </pc:sldMkLst>
      </pc:sldChg>
      <pc:sldChg chg="del">
        <pc:chgData name="千恵美 今田" userId="b3b581356a67b6f8" providerId="LiveId" clId="{3E20D9C5-22BD-4F51-8340-2C862547D85B}" dt="2025-06-30T08:52:31.990" v="0" actId="47"/>
        <pc:sldMkLst>
          <pc:docMk/>
          <pc:sldMk cId="0" sldId="632"/>
        </pc:sldMkLst>
      </pc:sldChg>
      <pc:sldChg chg="del">
        <pc:chgData name="千恵美 今田" userId="b3b581356a67b6f8" providerId="LiveId" clId="{3E20D9C5-22BD-4F51-8340-2C862547D85B}" dt="2025-06-30T08:52:31.990" v="0" actId="47"/>
        <pc:sldMkLst>
          <pc:docMk/>
          <pc:sldMk cId="0" sldId="634"/>
        </pc:sldMkLst>
      </pc:sldChg>
      <pc:sldChg chg="del">
        <pc:chgData name="千恵美 今田" userId="b3b581356a67b6f8" providerId="LiveId" clId="{3E20D9C5-22BD-4F51-8340-2C862547D85B}" dt="2025-06-30T08:52:31.990" v="0" actId="47"/>
        <pc:sldMkLst>
          <pc:docMk/>
          <pc:sldMk cId="0" sldId="644"/>
        </pc:sldMkLst>
      </pc:sldChg>
      <pc:sldChg chg="del">
        <pc:chgData name="千恵美 今田" userId="b3b581356a67b6f8" providerId="LiveId" clId="{3E20D9C5-22BD-4F51-8340-2C862547D85B}" dt="2025-06-30T08:52:31.990" v="0" actId="47"/>
        <pc:sldMkLst>
          <pc:docMk/>
          <pc:sldMk cId="0" sldId="645"/>
        </pc:sldMkLst>
      </pc:sldChg>
      <pc:sldChg chg="del">
        <pc:chgData name="千恵美 今田" userId="b3b581356a67b6f8" providerId="LiveId" clId="{3E20D9C5-22BD-4F51-8340-2C862547D85B}" dt="2025-06-30T08:52:31.990" v="0" actId="47"/>
        <pc:sldMkLst>
          <pc:docMk/>
          <pc:sldMk cId="0" sldId="646"/>
        </pc:sldMkLst>
      </pc:sldChg>
      <pc:sldChg chg="del">
        <pc:chgData name="千恵美 今田" userId="b3b581356a67b6f8" providerId="LiveId" clId="{3E20D9C5-22BD-4F51-8340-2C862547D85B}" dt="2025-06-30T08:52:31.990" v="0" actId="47"/>
        <pc:sldMkLst>
          <pc:docMk/>
          <pc:sldMk cId="0" sldId="647"/>
        </pc:sldMkLst>
      </pc:sldChg>
      <pc:sldChg chg="del">
        <pc:chgData name="千恵美 今田" userId="b3b581356a67b6f8" providerId="LiveId" clId="{3E20D9C5-22BD-4F51-8340-2C862547D85B}" dt="2025-06-30T08:52:31.990" v="0" actId="47"/>
        <pc:sldMkLst>
          <pc:docMk/>
          <pc:sldMk cId="0" sldId="649"/>
        </pc:sldMkLst>
      </pc:sldChg>
      <pc:sldChg chg="del">
        <pc:chgData name="千恵美 今田" userId="b3b581356a67b6f8" providerId="LiveId" clId="{3E20D9C5-22BD-4F51-8340-2C862547D85B}" dt="2025-06-30T08:52:31.990" v="0" actId="47"/>
        <pc:sldMkLst>
          <pc:docMk/>
          <pc:sldMk cId="0" sldId="652"/>
        </pc:sldMkLst>
      </pc:sldChg>
      <pc:sldChg chg="del">
        <pc:chgData name="千恵美 今田" userId="b3b581356a67b6f8" providerId="LiveId" clId="{3E20D9C5-22BD-4F51-8340-2C862547D85B}" dt="2025-06-30T08:52:31.990" v="0" actId="47"/>
        <pc:sldMkLst>
          <pc:docMk/>
          <pc:sldMk cId="0" sldId="654"/>
        </pc:sldMkLst>
      </pc:sldChg>
      <pc:sldChg chg="del">
        <pc:chgData name="千恵美 今田" userId="b3b581356a67b6f8" providerId="LiveId" clId="{3E20D9C5-22BD-4F51-8340-2C862547D85B}" dt="2025-06-30T08:52:31.990" v="0" actId="47"/>
        <pc:sldMkLst>
          <pc:docMk/>
          <pc:sldMk cId="0" sldId="708"/>
        </pc:sldMkLst>
      </pc:sldChg>
      <pc:sldChg chg="del">
        <pc:chgData name="千恵美 今田" userId="b3b581356a67b6f8" providerId="LiveId" clId="{3E20D9C5-22BD-4F51-8340-2C862547D85B}" dt="2025-06-30T08:52:31.990" v="0" actId="47"/>
        <pc:sldMkLst>
          <pc:docMk/>
          <pc:sldMk cId="0" sldId="710"/>
        </pc:sldMkLst>
      </pc:sldChg>
      <pc:sldChg chg="del">
        <pc:chgData name="千恵美 今田" userId="b3b581356a67b6f8" providerId="LiveId" clId="{3E20D9C5-22BD-4F51-8340-2C862547D85B}" dt="2025-06-30T08:52:31.990" v="0" actId="47"/>
        <pc:sldMkLst>
          <pc:docMk/>
          <pc:sldMk cId="0" sldId="711"/>
        </pc:sldMkLst>
      </pc:sldChg>
      <pc:sldChg chg="del">
        <pc:chgData name="千恵美 今田" userId="b3b581356a67b6f8" providerId="LiveId" clId="{3E20D9C5-22BD-4F51-8340-2C862547D85B}" dt="2025-06-30T08:52:31.990" v="0" actId="47"/>
        <pc:sldMkLst>
          <pc:docMk/>
          <pc:sldMk cId="0" sldId="712"/>
        </pc:sldMkLst>
      </pc:sldChg>
      <pc:sldChg chg="del">
        <pc:chgData name="千恵美 今田" userId="b3b581356a67b6f8" providerId="LiveId" clId="{3E20D9C5-22BD-4F51-8340-2C862547D85B}" dt="2025-06-30T08:52:31.990" v="0" actId="47"/>
        <pc:sldMkLst>
          <pc:docMk/>
          <pc:sldMk cId="2171099288" sldId="714"/>
        </pc:sldMkLst>
      </pc:sldChg>
      <pc:sldChg chg="del">
        <pc:chgData name="千恵美 今田" userId="b3b581356a67b6f8" providerId="LiveId" clId="{3E20D9C5-22BD-4F51-8340-2C862547D85B}" dt="2025-06-30T08:52:31.990" v="0" actId="47"/>
        <pc:sldMkLst>
          <pc:docMk/>
          <pc:sldMk cId="2456011282" sldId="722"/>
        </pc:sldMkLst>
      </pc:sldChg>
      <pc:sldChg chg="del">
        <pc:chgData name="千恵美 今田" userId="b3b581356a67b6f8" providerId="LiveId" clId="{3E20D9C5-22BD-4F51-8340-2C862547D85B}" dt="2025-06-30T08:52:31.990" v="0" actId="47"/>
        <pc:sldMkLst>
          <pc:docMk/>
          <pc:sldMk cId="3615232991" sldId="745"/>
        </pc:sldMkLst>
      </pc:sldChg>
      <pc:sldChg chg="del">
        <pc:chgData name="千恵美 今田" userId="b3b581356a67b6f8" providerId="LiveId" clId="{3E20D9C5-22BD-4F51-8340-2C862547D85B}" dt="2025-06-30T08:52:31.990" v="0" actId="47"/>
        <pc:sldMkLst>
          <pc:docMk/>
          <pc:sldMk cId="1124140094" sldId="746"/>
        </pc:sldMkLst>
      </pc:sldChg>
      <pc:sldChg chg="del">
        <pc:chgData name="千恵美 今田" userId="b3b581356a67b6f8" providerId="LiveId" clId="{3E20D9C5-22BD-4F51-8340-2C862547D85B}" dt="2025-06-30T08:52:31.990" v="0" actId="47"/>
        <pc:sldMkLst>
          <pc:docMk/>
          <pc:sldMk cId="0" sldId="748"/>
        </pc:sldMkLst>
      </pc:sldChg>
      <pc:sldChg chg="del">
        <pc:chgData name="千恵美 今田" userId="b3b581356a67b6f8" providerId="LiveId" clId="{3E20D9C5-22BD-4F51-8340-2C862547D85B}" dt="2025-06-30T08:52:31.990" v="0" actId="47"/>
        <pc:sldMkLst>
          <pc:docMk/>
          <pc:sldMk cId="0" sldId="749"/>
        </pc:sldMkLst>
      </pc:sldChg>
      <pc:sldMasterChg chg="delSldLayout">
        <pc:chgData name="千恵美 今田" userId="b3b581356a67b6f8" providerId="LiveId" clId="{3E20D9C5-22BD-4F51-8340-2C862547D85B}" dt="2025-06-30T08:52:31.990" v="0" actId="47"/>
        <pc:sldMasterMkLst>
          <pc:docMk/>
          <pc:sldMasterMk cId="0" sldId="2147486064"/>
        </pc:sldMasterMkLst>
        <pc:sldLayoutChg chg="del">
          <pc:chgData name="千恵美 今田" userId="b3b581356a67b6f8" providerId="LiveId" clId="{3E20D9C5-22BD-4F51-8340-2C862547D85B}" dt="2025-06-30T08:52:31.990" v="0" actId="47"/>
          <pc:sldLayoutMkLst>
            <pc:docMk/>
            <pc:sldMasterMk cId="0" sldId="2147486064"/>
            <pc:sldLayoutMk cId="3609116461" sldId="2147487780"/>
          </pc:sldLayoutMkLst>
        </pc:sldLayoutChg>
        <pc:sldLayoutChg chg="del">
          <pc:chgData name="千恵美 今田" userId="b3b581356a67b6f8" providerId="LiveId" clId="{3E20D9C5-22BD-4F51-8340-2C862547D85B}" dt="2025-06-30T08:52:31.990" v="0" actId="47"/>
          <pc:sldLayoutMkLst>
            <pc:docMk/>
            <pc:sldMasterMk cId="0" sldId="2147486064"/>
            <pc:sldLayoutMk cId="3299215667" sldId="214748778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29AB83-637E-4FF6-8307-BDB7A4C09DB8}" type="doc">
      <dgm:prSet loTypeId="urn:microsoft.com/office/officeart/2008/layout/AlternatingHexagons" loCatId="list" qsTypeId="urn:microsoft.com/office/officeart/2005/8/quickstyle/3d3" qsCatId="3D" csTypeId="urn:microsoft.com/office/officeart/2005/8/colors/accent6_4" csCatId="accent6" phldr="1"/>
      <dgm:spPr/>
      <dgm:t>
        <a:bodyPr/>
        <a:lstStyle/>
        <a:p>
          <a:endParaRPr kumimoji="1" lang="ja-JP" altLang="en-US"/>
        </a:p>
      </dgm:t>
    </dgm:pt>
    <dgm:pt modelId="{805B221E-A122-4980-A73C-6F0050A4A9CB}">
      <dgm:prSet phldrT="[テキスト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kumimoji="1" lang="ja-JP" altLang="en-US" sz="1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食べ　　こぼしが増えた</a:t>
          </a:r>
        </a:p>
      </dgm:t>
    </dgm:pt>
    <dgm:pt modelId="{E49E5F1A-98FD-48AB-94F2-A0CD1810B7A8}" type="parTrans" cxnId="{E88F49BA-75B4-4720-9A98-2DA3A8A7854F}">
      <dgm:prSet/>
      <dgm:spPr/>
      <dgm:t>
        <a:bodyPr/>
        <a:lstStyle/>
        <a:p>
          <a:endParaRPr kumimoji="1" lang="ja-JP" altLang="en-US"/>
        </a:p>
      </dgm:t>
    </dgm:pt>
    <dgm:pt modelId="{7AA12A40-4A14-4550-B7B9-B129C40E26E5}" type="sibTrans" cxnId="{E88F49BA-75B4-4720-9A98-2DA3A8A7854F}">
      <dgm:prSet custT="1"/>
      <dgm:spPr/>
      <dgm:t>
        <a:bodyPr/>
        <a:lstStyle/>
        <a:p>
          <a:r>
            <a:rPr kumimoji="1" lang="ja-JP" altLang="en-US" sz="1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言葉が聞きにくくなった</a:t>
          </a:r>
        </a:p>
      </dgm:t>
    </dgm:pt>
    <dgm:pt modelId="{772E2E15-BBC9-49E8-849F-32B928BB2C6A}">
      <dgm:prSet phldrT="[テキスト]"/>
      <dgm:spPr/>
      <dgm:t>
        <a:bodyPr/>
        <a:lstStyle/>
        <a:p>
          <a:r>
            <a:rPr kumimoji="1" lang="ja-JP" altLang="en-US" dirty="0"/>
            <a:t>口輪筋他</a:t>
          </a:r>
        </a:p>
      </dgm:t>
    </dgm:pt>
    <dgm:pt modelId="{60D93FC8-DDFA-49DB-B0E3-9F8368D79F73}" type="parTrans" cxnId="{CC54345B-DF9B-42E9-9B31-7D7506780887}">
      <dgm:prSet/>
      <dgm:spPr/>
      <dgm:t>
        <a:bodyPr/>
        <a:lstStyle/>
        <a:p>
          <a:endParaRPr kumimoji="1" lang="ja-JP" altLang="en-US"/>
        </a:p>
      </dgm:t>
    </dgm:pt>
    <dgm:pt modelId="{FF8B95C9-4F05-4057-8520-488FD2BE0E9D}" type="sibTrans" cxnId="{CC54345B-DF9B-42E9-9B31-7D7506780887}">
      <dgm:prSet/>
      <dgm:spPr/>
      <dgm:t>
        <a:bodyPr/>
        <a:lstStyle/>
        <a:p>
          <a:endParaRPr kumimoji="1" lang="ja-JP" altLang="en-US"/>
        </a:p>
      </dgm:t>
    </dgm:pt>
    <dgm:pt modelId="{6B4B4F00-FFA8-486E-BEFB-C85FDAE6E0A2}">
      <dgm:prSet phldrT="[テキスト]" custT="1"/>
      <dgm:spPr/>
      <dgm:t>
        <a:bodyPr/>
        <a:lstStyle/>
        <a:p>
          <a:r>
            <a:rPr kumimoji="1" lang="ja-JP" altLang="en-US" sz="1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時折　　むせる</a:t>
          </a:r>
          <a:endParaRPr kumimoji="1" lang="en-US" altLang="ja-JP" sz="1800" b="1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r>
            <a:rPr kumimoji="1" lang="ja-JP" altLang="en-US" sz="1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咳込む</a:t>
          </a:r>
        </a:p>
      </dgm:t>
    </dgm:pt>
    <dgm:pt modelId="{D1C20F35-B9C0-464E-878E-A1160E7E3CB4}" type="parTrans" cxnId="{4421B80F-7B8C-40CC-95E5-B45021698FC1}">
      <dgm:prSet/>
      <dgm:spPr/>
      <dgm:t>
        <a:bodyPr/>
        <a:lstStyle/>
        <a:p>
          <a:endParaRPr kumimoji="1" lang="ja-JP" altLang="en-US"/>
        </a:p>
      </dgm:t>
    </dgm:pt>
    <dgm:pt modelId="{CCCF317D-BE4F-4A5C-A111-2FC4A171793C}" type="sibTrans" cxnId="{4421B80F-7B8C-40CC-95E5-B45021698FC1}">
      <dgm:prSet custT="1"/>
      <dgm:spPr/>
      <dgm:t>
        <a:bodyPr/>
        <a:lstStyle/>
        <a:p>
          <a:r>
            <a:rPr kumimoji="1" lang="ja-JP" altLang="en-US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流涎</a:t>
          </a:r>
        </a:p>
      </dgm:t>
    </dgm:pt>
    <dgm:pt modelId="{A3534803-D544-4328-B325-93297E00142F}">
      <dgm:prSet phldrT="[テキスト]"/>
      <dgm:spPr/>
      <dgm:t>
        <a:bodyPr/>
        <a:lstStyle/>
        <a:p>
          <a:r>
            <a:rPr kumimoji="1" lang="ja-JP" altLang="en-US" dirty="0"/>
            <a:t>咽頭・咬筋他</a:t>
          </a:r>
        </a:p>
      </dgm:t>
    </dgm:pt>
    <dgm:pt modelId="{A8722C6B-967C-4CB6-8749-AA79161A0060}" type="parTrans" cxnId="{9A52933A-D870-40D2-9DEE-C9288150E14E}">
      <dgm:prSet/>
      <dgm:spPr/>
      <dgm:t>
        <a:bodyPr/>
        <a:lstStyle/>
        <a:p>
          <a:endParaRPr kumimoji="1" lang="ja-JP" altLang="en-US"/>
        </a:p>
      </dgm:t>
    </dgm:pt>
    <dgm:pt modelId="{1EF00279-7002-4B47-9C90-72B0D08FE896}" type="sibTrans" cxnId="{9A52933A-D870-40D2-9DEE-C9288150E14E}">
      <dgm:prSet/>
      <dgm:spPr/>
      <dgm:t>
        <a:bodyPr/>
        <a:lstStyle/>
        <a:p>
          <a:endParaRPr kumimoji="1" lang="ja-JP" altLang="en-US"/>
        </a:p>
      </dgm:t>
    </dgm:pt>
    <dgm:pt modelId="{B781C2F9-D89D-41D0-BB76-1BFDED7D54C3}">
      <dgm:prSet phldrT="[テキスト]" custT="1"/>
      <dgm:spPr/>
      <dgm:t>
        <a:bodyPr/>
        <a:lstStyle/>
        <a:p>
          <a:endParaRPr kumimoji="1" lang="ja-JP" altLang="en-US" sz="1100" b="1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endParaRPr kumimoji="1" lang="ja-JP" altLang="en-US" sz="1100" b="1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r>
            <a:rPr kumimoji="1" lang="ja-JP" altLang="en-US" sz="1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食べ残しが増えた</a:t>
          </a:r>
        </a:p>
        <a:p>
          <a:endParaRPr kumimoji="1" lang="ja-JP" altLang="en-US" sz="1100" b="1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</dgm:t>
    </dgm:pt>
    <dgm:pt modelId="{81F4334F-30DA-485E-9F9B-4A641E4B83DF}" type="parTrans" cxnId="{3F7DCFE7-2A95-4F7F-B3E4-81CC37DB684E}">
      <dgm:prSet/>
      <dgm:spPr/>
      <dgm:t>
        <a:bodyPr/>
        <a:lstStyle/>
        <a:p>
          <a:endParaRPr kumimoji="1" lang="ja-JP" altLang="en-US"/>
        </a:p>
      </dgm:t>
    </dgm:pt>
    <dgm:pt modelId="{605C546B-1ABB-4D53-8E2E-D1B59B4236CA}" type="sibTrans" cxnId="{3F7DCFE7-2A95-4F7F-B3E4-81CC37DB684E}">
      <dgm:prSet custT="1"/>
      <dgm:spPr/>
      <dgm:t>
        <a:bodyPr/>
        <a:lstStyle/>
        <a:p>
          <a:r>
            <a:rPr kumimoji="1" lang="ja-JP" altLang="en-US" sz="1800" dirty="0">
              <a:solidFill>
                <a:schemeClr val="tx1"/>
              </a:solidFill>
            </a:rPr>
            <a:t>食べかすが口に残る</a:t>
          </a:r>
        </a:p>
      </dgm:t>
    </dgm:pt>
    <dgm:pt modelId="{0A038868-F198-48E8-A0F9-9340EE24695E}">
      <dgm:prSet phldrT="[テキスト]"/>
      <dgm:spPr/>
      <dgm:t>
        <a:bodyPr/>
        <a:lstStyle/>
        <a:p>
          <a:r>
            <a:rPr kumimoji="1" lang="ja-JP" altLang="en-US" dirty="0"/>
            <a:t>舌の筋力</a:t>
          </a:r>
        </a:p>
      </dgm:t>
    </dgm:pt>
    <dgm:pt modelId="{13BD9F4C-91AE-4EB5-84A2-005B1338973D}" type="sibTrans" cxnId="{1176B393-6C38-4D73-8613-83D3360136E6}">
      <dgm:prSet/>
      <dgm:spPr/>
      <dgm:t>
        <a:bodyPr/>
        <a:lstStyle/>
        <a:p>
          <a:endParaRPr kumimoji="1" lang="ja-JP" altLang="en-US"/>
        </a:p>
      </dgm:t>
    </dgm:pt>
    <dgm:pt modelId="{E1DCF09A-AA89-41ED-896B-4042FA881ABC}" type="parTrans" cxnId="{1176B393-6C38-4D73-8613-83D3360136E6}">
      <dgm:prSet/>
      <dgm:spPr/>
      <dgm:t>
        <a:bodyPr/>
        <a:lstStyle/>
        <a:p>
          <a:endParaRPr kumimoji="1" lang="ja-JP" altLang="en-US"/>
        </a:p>
      </dgm:t>
    </dgm:pt>
    <dgm:pt modelId="{818572DF-752D-41C1-B232-88C5EFC34F7D}">
      <dgm:prSet phldrT="[テキスト]" custT="1"/>
      <dgm:spPr/>
      <dgm:t>
        <a:bodyPr/>
        <a:lstStyle/>
        <a:p>
          <a:endParaRPr kumimoji="1" lang="ja-JP" altLang="en-US" sz="2000" b="1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r>
            <a:rPr kumimoji="1" lang="ja-JP" altLang="en-US" sz="18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食事時間が長くなった</a:t>
          </a:r>
        </a:p>
        <a:p>
          <a:endParaRPr kumimoji="1" lang="ja-JP" altLang="en-US" sz="2000" b="1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</dgm:t>
    </dgm:pt>
    <dgm:pt modelId="{B87661D6-2D58-47C5-AFE6-9C5E7277FE61}" type="sibTrans" cxnId="{B54C9455-46CB-4B1E-8FB1-D475F435A411}">
      <dgm:prSet custT="1"/>
      <dgm:spPr/>
      <dgm:t>
        <a:bodyPr/>
        <a:lstStyle/>
        <a:p>
          <a:r>
            <a:rPr kumimoji="1" lang="ja-JP" altLang="en-US" sz="1800" b="1" baseline="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服薬時に薬が残る</a:t>
          </a:r>
        </a:p>
      </dgm:t>
    </dgm:pt>
    <dgm:pt modelId="{708675A4-14EA-45E9-BE36-2CA54E744095}" type="parTrans" cxnId="{B54C9455-46CB-4B1E-8FB1-D475F435A411}">
      <dgm:prSet/>
      <dgm:spPr/>
      <dgm:t>
        <a:bodyPr/>
        <a:lstStyle/>
        <a:p>
          <a:endParaRPr kumimoji="1" lang="ja-JP" altLang="en-US"/>
        </a:p>
      </dgm:t>
    </dgm:pt>
    <dgm:pt modelId="{1A02104A-D8EC-4699-84B9-E071E1B2DF95}" type="pres">
      <dgm:prSet presAssocID="{E429AB83-637E-4FF6-8307-BDB7A4C09DB8}" presName="Name0" presStyleCnt="0">
        <dgm:presLayoutVars>
          <dgm:chMax/>
          <dgm:chPref/>
          <dgm:dir/>
          <dgm:animLvl val="lvl"/>
        </dgm:presLayoutVars>
      </dgm:prSet>
      <dgm:spPr/>
    </dgm:pt>
    <dgm:pt modelId="{88880332-98AD-41C7-B9CA-DCF013482E17}" type="pres">
      <dgm:prSet presAssocID="{805B221E-A122-4980-A73C-6F0050A4A9CB}" presName="composite" presStyleCnt="0"/>
      <dgm:spPr/>
    </dgm:pt>
    <dgm:pt modelId="{7AB57B59-9CE7-49C4-B214-8175E3615277}" type="pres">
      <dgm:prSet presAssocID="{805B221E-A122-4980-A73C-6F0050A4A9CB}" presName="Parent1" presStyleLbl="node1" presStyleIdx="0" presStyleCnt="8" custLinFactY="100000" custLinFactNeighborX="56432" custLinFactNeighborY="155449">
        <dgm:presLayoutVars>
          <dgm:chMax val="1"/>
          <dgm:chPref val="1"/>
          <dgm:bulletEnabled val="1"/>
        </dgm:presLayoutVars>
      </dgm:prSet>
      <dgm:spPr/>
    </dgm:pt>
    <dgm:pt modelId="{5733F300-9A05-48DD-BD44-613258B8DE90}" type="pres">
      <dgm:prSet presAssocID="{805B221E-A122-4980-A73C-6F0050A4A9CB}" presName="Childtext1" presStyleLbl="revTx" presStyleIdx="0" presStyleCnt="4" custLinFactY="200000" custLinFactNeighborX="43725" custLinFactNeighborY="239445">
        <dgm:presLayoutVars>
          <dgm:chMax val="0"/>
          <dgm:chPref val="0"/>
          <dgm:bulletEnabled val="1"/>
        </dgm:presLayoutVars>
      </dgm:prSet>
      <dgm:spPr/>
    </dgm:pt>
    <dgm:pt modelId="{EF819D3F-3CC9-480C-818D-C935F52F0AB2}" type="pres">
      <dgm:prSet presAssocID="{805B221E-A122-4980-A73C-6F0050A4A9CB}" presName="BalanceSpacing" presStyleCnt="0"/>
      <dgm:spPr/>
    </dgm:pt>
    <dgm:pt modelId="{96204165-E4C6-4E94-963D-3B12F29F42DE}" type="pres">
      <dgm:prSet presAssocID="{805B221E-A122-4980-A73C-6F0050A4A9CB}" presName="BalanceSpacing1" presStyleCnt="0"/>
      <dgm:spPr/>
    </dgm:pt>
    <dgm:pt modelId="{805C3D76-0D62-477E-B189-B29FF333EF03}" type="pres">
      <dgm:prSet presAssocID="{7AA12A40-4A14-4550-B7B9-B129C40E26E5}" presName="Accent1Text" presStyleLbl="node1" presStyleIdx="1" presStyleCnt="8" custLinFactNeighborX="55216" custLinFactNeighborY="83980"/>
      <dgm:spPr/>
    </dgm:pt>
    <dgm:pt modelId="{43A2A449-F1E3-4CE1-BABF-CA68504697DC}" type="pres">
      <dgm:prSet presAssocID="{7AA12A40-4A14-4550-B7B9-B129C40E26E5}" presName="spaceBetweenRectangles" presStyleCnt="0"/>
      <dgm:spPr/>
    </dgm:pt>
    <dgm:pt modelId="{D903B027-6C5B-46E8-BC24-D15B765BD025}" type="pres">
      <dgm:prSet presAssocID="{B781C2F9-D89D-41D0-BB76-1BFDED7D54C3}" presName="composite" presStyleCnt="0"/>
      <dgm:spPr/>
    </dgm:pt>
    <dgm:pt modelId="{F0827C03-CAF9-45D0-864B-2F4D7AE844C0}" type="pres">
      <dgm:prSet presAssocID="{B781C2F9-D89D-41D0-BB76-1BFDED7D54C3}" presName="Parent1" presStyleLbl="node1" presStyleIdx="2" presStyleCnt="8" custLinFactX="61279" custLinFactNeighborX="100000" custLinFactNeighborY="83289">
        <dgm:presLayoutVars>
          <dgm:chMax val="1"/>
          <dgm:chPref val="1"/>
          <dgm:bulletEnabled val="1"/>
        </dgm:presLayoutVars>
      </dgm:prSet>
      <dgm:spPr/>
    </dgm:pt>
    <dgm:pt modelId="{879A0CB4-F4FB-4FAC-9AAA-64B3F6142EBD}" type="pres">
      <dgm:prSet presAssocID="{B781C2F9-D89D-41D0-BB76-1BFDED7D54C3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B0643633-4CDC-4EB3-9866-8AE750177254}" type="pres">
      <dgm:prSet presAssocID="{B781C2F9-D89D-41D0-BB76-1BFDED7D54C3}" presName="BalanceSpacing" presStyleCnt="0"/>
      <dgm:spPr/>
    </dgm:pt>
    <dgm:pt modelId="{D4693C72-C8CC-48C9-875D-CB52F1AF2C73}" type="pres">
      <dgm:prSet presAssocID="{B781C2F9-D89D-41D0-BB76-1BFDED7D54C3}" presName="BalanceSpacing1" presStyleCnt="0"/>
      <dgm:spPr/>
    </dgm:pt>
    <dgm:pt modelId="{A7ED725F-4BA9-4BDB-8665-2A1F8A59304C}" type="pres">
      <dgm:prSet presAssocID="{605C546B-1ABB-4D53-8E2E-D1B59B4236CA}" presName="Accent1Text" presStyleLbl="node1" presStyleIdx="3" presStyleCnt="8"/>
      <dgm:spPr/>
    </dgm:pt>
    <dgm:pt modelId="{D8D802C7-11AA-4C84-A5EE-BDC557772E31}" type="pres">
      <dgm:prSet presAssocID="{605C546B-1ABB-4D53-8E2E-D1B59B4236CA}" presName="spaceBetweenRectangles" presStyleCnt="0"/>
      <dgm:spPr/>
    </dgm:pt>
    <dgm:pt modelId="{FB234B9C-358C-44E0-A450-84079152220F}" type="pres">
      <dgm:prSet presAssocID="{818572DF-752D-41C1-B232-88C5EFC34F7D}" presName="composite" presStyleCnt="0"/>
      <dgm:spPr/>
    </dgm:pt>
    <dgm:pt modelId="{3D56C83B-9DBE-4404-984F-492ACE40DCD4}" type="pres">
      <dgm:prSet presAssocID="{818572DF-752D-41C1-B232-88C5EFC34F7D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181BEC45-3C7D-407E-B2C6-EF56B6340C0F}" type="pres">
      <dgm:prSet presAssocID="{818572DF-752D-41C1-B232-88C5EFC34F7D}" presName="Childtext1" presStyleLbl="revTx" presStyleIdx="2" presStyleCnt="4" custLinFactY="-38830" custLinFactNeighborX="45103" custLinFactNeighborY="-100000">
        <dgm:presLayoutVars>
          <dgm:chMax val="0"/>
          <dgm:chPref val="0"/>
          <dgm:bulletEnabled val="1"/>
        </dgm:presLayoutVars>
      </dgm:prSet>
      <dgm:spPr/>
    </dgm:pt>
    <dgm:pt modelId="{40465EC4-B70A-48B7-9049-7EC4A80A48B7}" type="pres">
      <dgm:prSet presAssocID="{818572DF-752D-41C1-B232-88C5EFC34F7D}" presName="BalanceSpacing" presStyleCnt="0"/>
      <dgm:spPr/>
    </dgm:pt>
    <dgm:pt modelId="{2BCD1425-DA62-4DF9-B442-472150F810C7}" type="pres">
      <dgm:prSet presAssocID="{818572DF-752D-41C1-B232-88C5EFC34F7D}" presName="BalanceSpacing1" presStyleCnt="0"/>
      <dgm:spPr/>
    </dgm:pt>
    <dgm:pt modelId="{CC37B16C-74C7-41DB-A1BA-65E8C3841152}" type="pres">
      <dgm:prSet presAssocID="{B87661D6-2D58-47C5-AFE6-9C5E7277FE61}" presName="Accent1Text" presStyleLbl="node1" presStyleIdx="5" presStyleCnt="8" custLinFactNeighborX="-54122" custLinFactNeighborY="-85796"/>
      <dgm:spPr/>
    </dgm:pt>
    <dgm:pt modelId="{AB702940-23E3-4B2D-AB95-082F7A422763}" type="pres">
      <dgm:prSet presAssocID="{B87661D6-2D58-47C5-AFE6-9C5E7277FE61}" presName="spaceBetweenRectangles" presStyleCnt="0"/>
      <dgm:spPr/>
    </dgm:pt>
    <dgm:pt modelId="{56D33762-45E2-42F9-A74F-5359DE32D728}" type="pres">
      <dgm:prSet presAssocID="{6B4B4F00-FFA8-486E-BEFB-C85FDAE6E0A2}" presName="composite" presStyleCnt="0"/>
      <dgm:spPr/>
    </dgm:pt>
    <dgm:pt modelId="{E3D54813-D997-4B9C-B770-CE5634A7D7D4}" type="pres">
      <dgm:prSet presAssocID="{6B4B4F00-FFA8-486E-BEFB-C85FDAE6E0A2}" presName="Parent1" presStyleLbl="node1" presStyleIdx="6" presStyleCnt="8" custLinFactNeighborX="-53002" custLinFactNeighborY="-85678">
        <dgm:presLayoutVars>
          <dgm:chMax val="1"/>
          <dgm:chPref val="1"/>
          <dgm:bulletEnabled val="1"/>
        </dgm:presLayoutVars>
      </dgm:prSet>
      <dgm:spPr/>
    </dgm:pt>
    <dgm:pt modelId="{C51C5D33-E9CF-4DFB-8F32-CC5E1DB4FB58}" type="pres">
      <dgm:prSet presAssocID="{6B4B4F00-FFA8-486E-BEFB-C85FDAE6E0A2}" presName="Childtext1" presStyleLbl="revTx" presStyleIdx="3" presStyleCnt="4" custLinFactY="-39822" custLinFactNeighborX="-46277" custLinFactNeighborY="-100000">
        <dgm:presLayoutVars>
          <dgm:chMax val="0"/>
          <dgm:chPref val="0"/>
          <dgm:bulletEnabled val="1"/>
        </dgm:presLayoutVars>
      </dgm:prSet>
      <dgm:spPr/>
    </dgm:pt>
    <dgm:pt modelId="{FB18E3B0-4761-4094-8C6B-825366321F31}" type="pres">
      <dgm:prSet presAssocID="{6B4B4F00-FFA8-486E-BEFB-C85FDAE6E0A2}" presName="BalanceSpacing" presStyleCnt="0"/>
      <dgm:spPr/>
    </dgm:pt>
    <dgm:pt modelId="{6BE63E24-B667-431D-970A-8C5F056C1483}" type="pres">
      <dgm:prSet presAssocID="{6B4B4F00-FFA8-486E-BEFB-C85FDAE6E0A2}" presName="BalanceSpacing1" presStyleCnt="0"/>
      <dgm:spPr/>
    </dgm:pt>
    <dgm:pt modelId="{965F3865-26BB-4B8E-99AF-579237025E8E}" type="pres">
      <dgm:prSet presAssocID="{CCCF317D-BE4F-4A5C-A111-2FC4A171793C}" presName="Accent1Text" presStyleLbl="node1" presStyleIdx="7" presStyleCnt="8" custLinFactX="-6633" custLinFactNeighborX="-100000" custLinFactNeighborY="809"/>
      <dgm:spPr/>
    </dgm:pt>
  </dgm:ptLst>
  <dgm:cxnLst>
    <dgm:cxn modelId="{4421B80F-7B8C-40CC-95E5-B45021698FC1}" srcId="{E429AB83-637E-4FF6-8307-BDB7A4C09DB8}" destId="{6B4B4F00-FFA8-486E-BEFB-C85FDAE6E0A2}" srcOrd="3" destOrd="0" parTransId="{D1C20F35-B9C0-464E-878E-A1160E7E3CB4}" sibTransId="{CCCF317D-BE4F-4A5C-A111-2FC4A171793C}"/>
    <dgm:cxn modelId="{DB888418-CC01-4D95-BC84-9ABF79C9E582}" type="presOf" srcId="{B87661D6-2D58-47C5-AFE6-9C5E7277FE61}" destId="{CC37B16C-74C7-41DB-A1BA-65E8C3841152}" srcOrd="0" destOrd="0" presId="urn:microsoft.com/office/officeart/2008/layout/AlternatingHexagons"/>
    <dgm:cxn modelId="{65F97920-A2CA-410D-BFB5-D5C47FF6C1B5}" type="presOf" srcId="{772E2E15-BBC9-49E8-849F-32B928BB2C6A}" destId="{5733F300-9A05-48DD-BD44-613258B8DE90}" srcOrd="0" destOrd="0" presId="urn:microsoft.com/office/officeart/2008/layout/AlternatingHexagons"/>
    <dgm:cxn modelId="{09DA6821-F6C7-4115-9E4F-0A93508573A5}" type="presOf" srcId="{0A038868-F198-48E8-A0F9-9340EE24695E}" destId="{181BEC45-3C7D-407E-B2C6-EF56B6340C0F}" srcOrd="0" destOrd="0" presId="urn:microsoft.com/office/officeart/2008/layout/AlternatingHexagons"/>
    <dgm:cxn modelId="{2E291B35-CB98-4139-A472-20D285A9E31E}" type="presOf" srcId="{E429AB83-637E-4FF6-8307-BDB7A4C09DB8}" destId="{1A02104A-D8EC-4699-84B9-E071E1B2DF95}" srcOrd="0" destOrd="0" presId="urn:microsoft.com/office/officeart/2008/layout/AlternatingHexagons"/>
    <dgm:cxn modelId="{CA633D37-6F59-4D70-B28B-288AAA90260C}" type="presOf" srcId="{7AA12A40-4A14-4550-B7B9-B129C40E26E5}" destId="{805C3D76-0D62-477E-B189-B29FF333EF03}" srcOrd="0" destOrd="0" presId="urn:microsoft.com/office/officeart/2008/layout/AlternatingHexagons"/>
    <dgm:cxn modelId="{9A52933A-D870-40D2-9DEE-C9288150E14E}" srcId="{6B4B4F00-FFA8-486E-BEFB-C85FDAE6E0A2}" destId="{A3534803-D544-4328-B325-93297E00142F}" srcOrd="0" destOrd="0" parTransId="{A8722C6B-967C-4CB6-8749-AA79161A0060}" sibTransId="{1EF00279-7002-4B47-9C90-72B0D08FE896}"/>
    <dgm:cxn modelId="{CC54345B-DF9B-42E9-9B31-7D7506780887}" srcId="{805B221E-A122-4980-A73C-6F0050A4A9CB}" destId="{772E2E15-BBC9-49E8-849F-32B928BB2C6A}" srcOrd="0" destOrd="0" parTransId="{60D93FC8-DDFA-49DB-B0E3-9F8368D79F73}" sibTransId="{FF8B95C9-4F05-4057-8520-488FD2BE0E9D}"/>
    <dgm:cxn modelId="{C67ADC53-0755-4964-8FF7-F146B11D4FA9}" type="presOf" srcId="{A3534803-D544-4328-B325-93297E00142F}" destId="{C51C5D33-E9CF-4DFB-8F32-CC5E1DB4FB58}" srcOrd="0" destOrd="0" presId="urn:microsoft.com/office/officeart/2008/layout/AlternatingHexagons"/>
    <dgm:cxn modelId="{B54C9455-46CB-4B1E-8FB1-D475F435A411}" srcId="{E429AB83-637E-4FF6-8307-BDB7A4C09DB8}" destId="{818572DF-752D-41C1-B232-88C5EFC34F7D}" srcOrd="2" destOrd="0" parTransId="{708675A4-14EA-45E9-BE36-2CA54E744095}" sibTransId="{B87661D6-2D58-47C5-AFE6-9C5E7277FE61}"/>
    <dgm:cxn modelId="{05C65683-E920-4E54-BABB-6C7607A916E1}" type="presOf" srcId="{6B4B4F00-FFA8-486E-BEFB-C85FDAE6E0A2}" destId="{E3D54813-D997-4B9C-B770-CE5634A7D7D4}" srcOrd="0" destOrd="0" presId="urn:microsoft.com/office/officeart/2008/layout/AlternatingHexagons"/>
    <dgm:cxn modelId="{4811678A-A586-4C7A-A0E9-F0E2894361FD}" type="presOf" srcId="{818572DF-752D-41C1-B232-88C5EFC34F7D}" destId="{3D56C83B-9DBE-4404-984F-492ACE40DCD4}" srcOrd="0" destOrd="0" presId="urn:microsoft.com/office/officeart/2008/layout/AlternatingHexagons"/>
    <dgm:cxn modelId="{F537A993-6142-4E9B-ABA4-A0638964EB2D}" type="presOf" srcId="{605C546B-1ABB-4D53-8E2E-D1B59B4236CA}" destId="{A7ED725F-4BA9-4BDB-8665-2A1F8A59304C}" srcOrd="0" destOrd="0" presId="urn:microsoft.com/office/officeart/2008/layout/AlternatingHexagons"/>
    <dgm:cxn modelId="{1176B393-6C38-4D73-8613-83D3360136E6}" srcId="{818572DF-752D-41C1-B232-88C5EFC34F7D}" destId="{0A038868-F198-48E8-A0F9-9340EE24695E}" srcOrd="0" destOrd="0" parTransId="{E1DCF09A-AA89-41ED-896B-4042FA881ABC}" sibTransId="{13BD9F4C-91AE-4EB5-84A2-005B1338973D}"/>
    <dgm:cxn modelId="{E1743CB4-828F-4943-A2A6-3F792BED436B}" type="presOf" srcId="{CCCF317D-BE4F-4A5C-A111-2FC4A171793C}" destId="{965F3865-26BB-4B8E-99AF-579237025E8E}" srcOrd="0" destOrd="0" presId="urn:microsoft.com/office/officeart/2008/layout/AlternatingHexagons"/>
    <dgm:cxn modelId="{E88F49BA-75B4-4720-9A98-2DA3A8A7854F}" srcId="{E429AB83-637E-4FF6-8307-BDB7A4C09DB8}" destId="{805B221E-A122-4980-A73C-6F0050A4A9CB}" srcOrd="0" destOrd="0" parTransId="{E49E5F1A-98FD-48AB-94F2-A0CD1810B7A8}" sibTransId="{7AA12A40-4A14-4550-B7B9-B129C40E26E5}"/>
    <dgm:cxn modelId="{50B6DABE-0BBE-4586-AD37-1C798DCDF97A}" type="presOf" srcId="{B781C2F9-D89D-41D0-BB76-1BFDED7D54C3}" destId="{F0827C03-CAF9-45D0-864B-2F4D7AE844C0}" srcOrd="0" destOrd="0" presId="urn:microsoft.com/office/officeart/2008/layout/AlternatingHexagons"/>
    <dgm:cxn modelId="{3F7DCFE7-2A95-4F7F-B3E4-81CC37DB684E}" srcId="{E429AB83-637E-4FF6-8307-BDB7A4C09DB8}" destId="{B781C2F9-D89D-41D0-BB76-1BFDED7D54C3}" srcOrd="1" destOrd="0" parTransId="{81F4334F-30DA-485E-9F9B-4A641E4B83DF}" sibTransId="{605C546B-1ABB-4D53-8E2E-D1B59B4236CA}"/>
    <dgm:cxn modelId="{DA81C6F6-CA6B-4DB0-921D-C472E14742F2}" type="presOf" srcId="{805B221E-A122-4980-A73C-6F0050A4A9CB}" destId="{7AB57B59-9CE7-49C4-B214-8175E3615277}" srcOrd="0" destOrd="0" presId="urn:microsoft.com/office/officeart/2008/layout/AlternatingHexagons"/>
    <dgm:cxn modelId="{F3BB6027-47AE-4CAD-A5DB-5A53BD2B99A0}" type="presParOf" srcId="{1A02104A-D8EC-4699-84B9-E071E1B2DF95}" destId="{88880332-98AD-41C7-B9CA-DCF013482E17}" srcOrd="0" destOrd="0" presId="urn:microsoft.com/office/officeart/2008/layout/AlternatingHexagons"/>
    <dgm:cxn modelId="{DC750262-B123-405D-BDAF-DF98E6269E12}" type="presParOf" srcId="{88880332-98AD-41C7-B9CA-DCF013482E17}" destId="{7AB57B59-9CE7-49C4-B214-8175E3615277}" srcOrd="0" destOrd="0" presId="urn:microsoft.com/office/officeart/2008/layout/AlternatingHexagons"/>
    <dgm:cxn modelId="{E4AC6997-2AA8-410F-8686-5DAD68771A89}" type="presParOf" srcId="{88880332-98AD-41C7-B9CA-DCF013482E17}" destId="{5733F300-9A05-48DD-BD44-613258B8DE90}" srcOrd="1" destOrd="0" presId="urn:microsoft.com/office/officeart/2008/layout/AlternatingHexagons"/>
    <dgm:cxn modelId="{57E34C62-5D6F-44F4-9631-B354A7EC0B5C}" type="presParOf" srcId="{88880332-98AD-41C7-B9CA-DCF013482E17}" destId="{EF819D3F-3CC9-480C-818D-C935F52F0AB2}" srcOrd="2" destOrd="0" presId="urn:microsoft.com/office/officeart/2008/layout/AlternatingHexagons"/>
    <dgm:cxn modelId="{AC3F8AD7-0190-4BBB-93F6-117BB7282988}" type="presParOf" srcId="{88880332-98AD-41C7-B9CA-DCF013482E17}" destId="{96204165-E4C6-4E94-963D-3B12F29F42DE}" srcOrd="3" destOrd="0" presId="urn:microsoft.com/office/officeart/2008/layout/AlternatingHexagons"/>
    <dgm:cxn modelId="{D52141ED-9D1A-47A3-8F25-A42944AF58AB}" type="presParOf" srcId="{88880332-98AD-41C7-B9CA-DCF013482E17}" destId="{805C3D76-0D62-477E-B189-B29FF333EF03}" srcOrd="4" destOrd="0" presId="urn:microsoft.com/office/officeart/2008/layout/AlternatingHexagons"/>
    <dgm:cxn modelId="{0EC1EEC8-43B2-4714-BD9E-026AA8DE4DB2}" type="presParOf" srcId="{1A02104A-D8EC-4699-84B9-E071E1B2DF95}" destId="{43A2A449-F1E3-4CE1-BABF-CA68504697DC}" srcOrd="1" destOrd="0" presId="urn:microsoft.com/office/officeart/2008/layout/AlternatingHexagons"/>
    <dgm:cxn modelId="{5FC8A334-DAC8-45C5-B82D-9F2DC0475EDC}" type="presParOf" srcId="{1A02104A-D8EC-4699-84B9-E071E1B2DF95}" destId="{D903B027-6C5B-46E8-BC24-D15B765BD025}" srcOrd="2" destOrd="0" presId="urn:microsoft.com/office/officeart/2008/layout/AlternatingHexagons"/>
    <dgm:cxn modelId="{B07AE67B-AE0A-45D2-9FD9-1A616E5ADB06}" type="presParOf" srcId="{D903B027-6C5B-46E8-BC24-D15B765BD025}" destId="{F0827C03-CAF9-45D0-864B-2F4D7AE844C0}" srcOrd="0" destOrd="0" presId="urn:microsoft.com/office/officeart/2008/layout/AlternatingHexagons"/>
    <dgm:cxn modelId="{63DFADC6-C09E-4F57-B614-C4412FCCFAD1}" type="presParOf" srcId="{D903B027-6C5B-46E8-BC24-D15B765BD025}" destId="{879A0CB4-F4FB-4FAC-9AAA-64B3F6142EBD}" srcOrd="1" destOrd="0" presId="urn:microsoft.com/office/officeart/2008/layout/AlternatingHexagons"/>
    <dgm:cxn modelId="{115AD827-DAEC-470D-A044-E5F4614C3E80}" type="presParOf" srcId="{D903B027-6C5B-46E8-BC24-D15B765BD025}" destId="{B0643633-4CDC-4EB3-9866-8AE750177254}" srcOrd="2" destOrd="0" presId="urn:microsoft.com/office/officeart/2008/layout/AlternatingHexagons"/>
    <dgm:cxn modelId="{92B0C0E0-2BF7-4483-95BD-55C599AFCD7A}" type="presParOf" srcId="{D903B027-6C5B-46E8-BC24-D15B765BD025}" destId="{D4693C72-C8CC-48C9-875D-CB52F1AF2C73}" srcOrd="3" destOrd="0" presId="urn:microsoft.com/office/officeart/2008/layout/AlternatingHexagons"/>
    <dgm:cxn modelId="{A8D4581A-F818-446D-B771-9EEC42111C6B}" type="presParOf" srcId="{D903B027-6C5B-46E8-BC24-D15B765BD025}" destId="{A7ED725F-4BA9-4BDB-8665-2A1F8A59304C}" srcOrd="4" destOrd="0" presId="urn:microsoft.com/office/officeart/2008/layout/AlternatingHexagons"/>
    <dgm:cxn modelId="{3D001305-D462-4378-A3C1-85FA47FC34BF}" type="presParOf" srcId="{1A02104A-D8EC-4699-84B9-E071E1B2DF95}" destId="{D8D802C7-11AA-4C84-A5EE-BDC557772E31}" srcOrd="3" destOrd="0" presId="urn:microsoft.com/office/officeart/2008/layout/AlternatingHexagons"/>
    <dgm:cxn modelId="{460B55F8-84C4-4EC5-91D3-F631039CE472}" type="presParOf" srcId="{1A02104A-D8EC-4699-84B9-E071E1B2DF95}" destId="{FB234B9C-358C-44E0-A450-84079152220F}" srcOrd="4" destOrd="0" presId="urn:microsoft.com/office/officeart/2008/layout/AlternatingHexagons"/>
    <dgm:cxn modelId="{73A4EBD4-49B3-4E2F-9EE2-EA13593FB0B5}" type="presParOf" srcId="{FB234B9C-358C-44E0-A450-84079152220F}" destId="{3D56C83B-9DBE-4404-984F-492ACE40DCD4}" srcOrd="0" destOrd="0" presId="urn:microsoft.com/office/officeart/2008/layout/AlternatingHexagons"/>
    <dgm:cxn modelId="{30E43995-A4DF-4ACB-AA18-D08D560B0AA6}" type="presParOf" srcId="{FB234B9C-358C-44E0-A450-84079152220F}" destId="{181BEC45-3C7D-407E-B2C6-EF56B6340C0F}" srcOrd="1" destOrd="0" presId="urn:microsoft.com/office/officeart/2008/layout/AlternatingHexagons"/>
    <dgm:cxn modelId="{65D0129A-B951-4C9D-976C-40C6AC612368}" type="presParOf" srcId="{FB234B9C-358C-44E0-A450-84079152220F}" destId="{40465EC4-B70A-48B7-9049-7EC4A80A48B7}" srcOrd="2" destOrd="0" presId="urn:microsoft.com/office/officeart/2008/layout/AlternatingHexagons"/>
    <dgm:cxn modelId="{D37BE3DA-4801-4708-9349-4A18CA4BDF5D}" type="presParOf" srcId="{FB234B9C-358C-44E0-A450-84079152220F}" destId="{2BCD1425-DA62-4DF9-B442-472150F810C7}" srcOrd="3" destOrd="0" presId="urn:microsoft.com/office/officeart/2008/layout/AlternatingHexagons"/>
    <dgm:cxn modelId="{B2281A9E-426B-4502-B5E6-04F5251F266C}" type="presParOf" srcId="{FB234B9C-358C-44E0-A450-84079152220F}" destId="{CC37B16C-74C7-41DB-A1BA-65E8C3841152}" srcOrd="4" destOrd="0" presId="urn:microsoft.com/office/officeart/2008/layout/AlternatingHexagons"/>
    <dgm:cxn modelId="{5D46B7E6-9AD7-4219-8EF1-61890081F89C}" type="presParOf" srcId="{1A02104A-D8EC-4699-84B9-E071E1B2DF95}" destId="{AB702940-23E3-4B2D-AB95-082F7A422763}" srcOrd="5" destOrd="0" presId="urn:microsoft.com/office/officeart/2008/layout/AlternatingHexagons"/>
    <dgm:cxn modelId="{9DD63FDA-88FF-4070-B407-61635E3F5B9A}" type="presParOf" srcId="{1A02104A-D8EC-4699-84B9-E071E1B2DF95}" destId="{56D33762-45E2-42F9-A74F-5359DE32D728}" srcOrd="6" destOrd="0" presId="urn:microsoft.com/office/officeart/2008/layout/AlternatingHexagons"/>
    <dgm:cxn modelId="{1E2B3E27-B954-41BC-9ACE-B5B88F3D9C91}" type="presParOf" srcId="{56D33762-45E2-42F9-A74F-5359DE32D728}" destId="{E3D54813-D997-4B9C-B770-CE5634A7D7D4}" srcOrd="0" destOrd="0" presId="urn:microsoft.com/office/officeart/2008/layout/AlternatingHexagons"/>
    <dgm:cxn modelId="{71AB8254-0C43-4531-AE90-E2BA4AFA60F1}" type="presParOf" srcId="{56D33762-45E2-42F9-A74F-5359DE32D728}" destId="{C51C5D33-E9CF-4DFB-8F32-CC5E1DB4FB58}" srcOrd="1" destOrd="0" presId="urn:microsoft.com/office/officeart/2008/layout/AlternatingHexagons"/>
    <dgm:cxn modelId="{7552757C-D345-43C2-A32F-2E540862FAD2}" type="presParOf" srcId="{56D33762-45E2-42F9-A74F-5359DE32D728}" destId="{FB18E3B0-4761-4094-8C6B-825366321F31}" srcOrd="2" destOrd="0" presId="urn:microsoft.com/office/officeart/2008/layout/AlternatingHexagons"/>
    <dgm:cxn modelId="{8450DE6A-0144-4F3B-9897-B781383B822E}" type="presParOf" srcId="{56D33762-45E2-42F9-A74F-5359DE32D728}" destId="{6BE63E24-B667-431D-970A-8C5F056C1483}" srcOrd="3" destOrd="0" presId="urn:microsoft.com/office/officeart/2008/layout/AlternatingHexagons"/>
    <dgm:cxn modelId="{AB4250B4-EDA2-4B73-BF84-56B04A08A054}" type="presParOf" srcId="{56D33762-45E2-42F9-A74F-5359DE32D728}" destId="{965F3865-26BB-4B8E-99AF-579237025E8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6AB44A-D123-4A60-9F35-F4D8BB2B07DC}" type="doc">
      <dgm:prSet loTypeId="urn:microsoft.com/office/officeart/2005/8/layout/cycle4" loCatId="cycle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kumimoji="1" lang="ja-JP" altLang="en-US"/>
        </a:p>
      </dgm:t>
    </dgm:pt>
    <dgm:pt modelId="{20C6E499-0517-4C45-95C5-0FCDABE6DE2C}">
      <dgm:prSet phldrT="[テキスト]"/>
      <dgm:spPr/>
      <dgm:t>
        <a:bodyPr/>
        <a:lstStyle/>
        <a:p>
          <a:r>
            <a:rPr kumimoji="1" lang="ja-JP" altLang="en-US" dirty="0"/>
            <a:t>①口の機能維持向上</a:t>
          </a:r>
        </a:p>
      </dgm:t>
    </dgm:pt>
    <dgm:pt modelId="{41278B33-BDAD-4991-AA48-6FD80DDA2628}" type="parTrans" cxnId="{A79D2580-D0E0-466E-A6BE-BE128CE264D6}">
      <dgm:prSet/>
      <dgm:spPr/>
      <dgm:t>
        <a:bodyPr/>
        <a:lstStyle/>
        <a:p>
          <a:endParaRPr kumimoji="1" lang="ja-JP" altLang="en-US"/>
        </a:p>
      </dgm:t>
    </dgm:pt>
    <dgm:pt modelId="{F2F09251-A12D-4D3D-A5B9-FBA0C3DA9A4F}" type="sibTrans" cxnId="{A79D2580-D0E0-466E-A6BE-BE128CE264D6}">
      <dgm:prSet/>
      <dgm:spPr/>
      <dgm:t>
        <a:bodyPr/>
        <a:lstStyle/>
        <a:p>
          <a:endParaRPr kumimoji="1" lang="ja-JP" altLang="en-US"/>
        </a:p>
      </dgm:t>
    </dgm:pt>
    <dgm:pt modelId="{F7EEC8C7-DE8A-4807-B31E-674F134E7F05}">
      <dgm:prSet phldrT="[テキスト]" custT="1"/>
      <dgm:spPr/>
      <dgm:t>
        <a:bodyPr/>
        <a:lstStyle/>
        <a:p>
          <a:r>
            <a: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最期の最後まで食べて思いを伝えられる</a:t>
          </a:r>
        </a:p>
      </dgm:t>
    </dgm:pt>
    <dgm:pt modelId="{D8CC05F0-B9C8-41E9-903F-EF37FB5AC7E1}" type="parTrans" cxnId="{2158A96B-42CA-4082-94E6-230B5EB070A9}">
      <dgm:prSet/>
      <dgm:spPr/>
      <dgm:t>
        <a:bodyPr/>
        <a:lstStyle/>
        <a:p>
          <a:endParaRPr kumimoji="1" lang="ja-JP" altLang="en-US"/>
        </a:p>
      </dgm:t>
    </dgm:pt>
    <dgm:pt modelId="{5D365710-3B38-4AFA-A902-F3113DE8B448}" type="sibTrans" cxnId="{2158A96B-42CA-4082-94E6-230B5EB070A9}">
      <dgm:prSet/>
      <dgm:spPr/>
      <dgm:t>
        <a:bodyPr/>
        <a:lstStyle/>
        <a:p>
          <a:endParaRPr kumimoji="1" lang="ja-JP" altLang="en-US"/>
        </a:p>
      </dgm:t>
    </dgm:pt>
    <dgm:pt modelId="{8365E480-E239-4B0A-9C14-F97495AC556D}">
      <dgm:prSet phldrT="[テキスト]"/>
      <dgm:spPr/>
      <dgm:t>
        <a:bodyPr/>
        <a:lstStyle/>
        <a:p>
          <a:r>
            <a:rPr kumimoji="1" lang="ja-JP" altLang="en-US" dirty="0"/>
            <a:t>②声帯を鍛える</a:t>
          </a:r>
        </a:p>
      </dgm:t>
    </dgm:pt>
    <dgm:pt modelId="{3F58423F-F2AE-46A2-93CD-5AB2E965A52E}" type="parTrans" cxnId="{9FF0E420-B1F7-4DE8-9A5C-DCC13E3A0BAC}">
      <dgm:prSet/>
      <dgm:spPr/>
      <dgm:t>
        <a:bodyPr/>
        <a:lstStyle/>
        <a:p>
          <a:endParaRPr kumimoji="1" lang="ja-JP" altLang="en-US"/>
        </a:p>
      </dgm:t>
    </dgm:pt>
    <dgm:pt modelId="{357FFA61-5744-4CD0-A4E6-BDBAD31E1258}" type="sibTrans" cxnId="{9FF0E420-B1F7-4DE8-9A5C-DCC13E3A0BAC}">
      <dgm:prSet/>
      <dgm:spPr/>
      <dgm:t>
        <a:bodyPr/>
        <a:lstStyle/>
        <a:p>
          <a:endParaRPr kumimoji="1" lang="ja-JP" altLang="en-US"/>
        </a:p>
      </dgm:t>
    </dgm:pt>
    <dgm:pt modelId="{D1749C20-A5FA-4676-AA9B-2669089F7728}">
      <dgm:prSet phldrT="[テキスト]" custT="1"/>
      <dgm:spPr/>
      <dgm:t>
        <a:bodyPr/>
        <a:lstStyle/>
        <a:p>
          <a:r>
            <a:rPr kumimoji="1" lang="zh-TW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誤嚥性肺炎予防</a:t>
          </a:r>
          <a:endParaRPr kumimoji="1" lang="ja-JP" altLang="en-US" sz="2000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</dgm:t>
    </dgm:pt>
    <dgm:pt modelId="{14029582-DE38-459D-8178-3F2D5E120A55}" type="parTrans" cxnId="{0DC15BBB-7C1B-486F-A0CC-44591CB05BCE}">
      <dgm:prSet/>
      <dgm:spPr/>
      <dgm:t>
        <a:bodyPr/>
        <a:lstStyle/>
        <a:p>
          <a:endParaRPr kumimoji="1" lang="ja-JP" altLang="en-US"/>
        </a:p>
      </dgm:t>
    </dgm:pt>
    <dgm:pt modelId="{C12A7FB8-2D9C-4839-82E2-58148D4FED23}" type="sibTrans" cxnId="{0DC15BBB-7C1B-486F-A0CC-44591CB05BCE}">
      <dgm:prSet/>
      <dgm:spPr/>
      <dgm:t>
        <a:bodyPr/>
        <a:lstStyle/>
        <a:p>
          <a:endParaRPr kumimoji="1" lang="ja-JP" altLang="en-US"/>
        </a:p>
      </dgm:t>
    </dgm:pt>
    <dgm:pt modelId="{669BC362-4F2F-406C-A3E6-351D65484DE1}">
      <dgm:prSet phldrT="[テキスト]"/>
      <dgm:spPr/>
      <dgm:t>
        <a:bodyPr/>
        <a:lstStyle/>
        <a:p>
          <a:r>
            <a:rPr kumimoji="1" lang="ja-JP" altLang="en-US" dirty="0">
              <a:solidFill>
                <a:schemeClr val="tx1"/>
              </a:solidFill>
            </a:rPr>
            <a:t>③肺機能向上</a:t>
          </a:r>
        </a:p>
      </dgm:t>
    </dgm:pt>
    <dgm:pt modelId="{B41E5294-3764-4AEF-B197-8584F3397B4F}" type="parTrans" cxnId="{B399E460-97FC-4508-B694-DCA8FD0A9139}">
      <dgm:prSet/>
      <dgm:spPr/>
      <dgm:t>
        <a:bodyPr/>
        <a:lstStyle/>
        <a:p>
          <a:endParaRPr kumimoji="1" lang="ja-JP" altLang="en-US"/>
        </a:p>
      </dgm:t>
    </dgm:pt>
    <dgm:pt modelId="{707882D3-94CA-4BD7-83FB-EBE83E996268}" type="sibTrans" cxnId="{B399E460-97FC-4508-B694-DCA8FD0A9139}">
      <dgm:prSet/>
      <dgm:spPr/>
      <dgm:t>
        <a:bodyPr/>
        <a:lstStyle/>
        <a:p>
          <a:endParaRPr kumimoji="1" lang="ja-JP" altLang="en-US"/>
        </a:p>
      </dgm:t>
    </dgm:pt>
    <dgm:pt modelId="{DE9E62EE-A663-405B-BB7B-2727779AA3D1}">
      <dgm:prSet phldrT="[テキスト]" custT="1"/>
      <dgm:spPr/>
      <dgm:t>
        <a:bodyPr/>
        <a:lstStyle/>
        <a:p>
          <a:r>
            <a: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喀出力向上</a:t>
          </a:r>
        </a:p>
      </dgm:t>
    </dgm:pt>
    <dgm:pt modelId="{0964196F-1C1D-460E-96FB-CE92F4C7C381}" type="parTrans" cxnId="{8F99371A-C554-4AFF-AA8D-D4EAF85E0888}">
      <dgm:prSet/>
      <dgm:spPr/>
      <dgm:t>
        <a:bodyPr/>
        <a:lstStyle/>
        <a:p>
          <a:endParaRPr kumimoji="1" lang="ja-JP" altLang="en-US"/>
        </a:p>
      </dgm:t>
    </dgm:pt>
    <dgm:pt modelId="{3938D4AC-E229-4BB3-A5BE-A47B44BF1F54}" type="sibTrans" cxnId="{8F99371A-C554-4AFF-AA8D-D4EAF85E0888}">
      <dgm:prSet/>
      <dgm:spPr/>
      <dgm:t>
        <a:bodyPr/>
        <a:lstStyle/>
        <a:p>
          <a:endParaRPr kumimoji="1" lang="ja-JP" altLang="en-US"/>
        </a:p>
      </dgm:t>
    </dgm:pt>
    <dgm:pt modelId="{FAB3A1C7-6749-4CA6-A047-A0DD17561FD5}">
      <dgm:prSet phldrT="[テキスト]"/>
      <dgm:spPr/>
      <dgm:t>
        <a:bodyPr/>
        <a:lstStyle/>
        <a:p>
          <a:r>
            <a:rPr kumimoji="1" lang="ja-JP" altLang="en-US" dirty="0"/>
            <a:t>④横隔膜を鍛える</a:t>
          </a:r>
        </a:p>
      </dgm:t>
    </dgm:pt>
    <dgm:pt modelId="{739840EA-557B-40E8-8E8E-F9747F9DE161}" type="parTrans" cxnId="{8909758C-D778-491E-ABCB-57101F868808}">
      <dgm:prSet/>
      <dgm:spPr/>
      <dgm:t>
        <a:bodyPr/>
        <a:lstStyle/>
        <a:p>
          <a:endParaRPr kumimoji="1" lang="ja-JP" altLang="en-US"/>
        </a:p>
      </dgm:t>
    </dgm:pt>
    <dgm:pt modelId="{886C2781-573D-464E-9739-7E2986301A83}" type="sibTrans" cxnId="{8909758C-D778-491E-ABCB-57101F868808}">
      <dgm:prSet/>
      <dgm:spPr/>
      <dgm:t>
        <a:bodyPr/>
        <a:lstStyle/>
        <a:p>
          <a:endParaRPr kumimoji="1" lang="ja-JP" altLang="en-US"/>
        </a:p>
      </dgm:t>
    </dgm:pt>
    <dgm:pt modelId="{18B8D632-8E9A-42ED-B821-32922F312E58}">
      <dgm:prSet phldrT="[テキスト]" custT="1"/>
      <dgm:spPr/>
      <dgm:t>
        <a:bodyPr/>
        <a:lstStyle/>
        <a:p>
          <a:r>
            <a: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自律神経バランスを整える</a:t>
          </a:r>
        </a:p>
      </dgm:t>
    </dgm:pt>
    <dgm:pt modelId="{91254073-D6B8-4EE8-9318-05489711BAAA}" type="parTrans" cxnId="{92BD439F-FC18-4CE7-AB06-7F999325AF0D}">
      <dgm:prSet/>
      <dgm:spPr/>
      <dgm:t>
        <a:bodyPr/>
        <a:lstStyle/>
        <a:p>
          <a:endParaRPr kumimoji="1" lang="ja-JP" altLang="en-US"/>
        </a:p>
      </dgm:t>
    </dgm:pt>
    <dgm:pt modelId="{0F3A80DD-73CC-4F1D-BE58-68C22268F3EE}" type="sibTrans" cxnId="{92BD439F-FC18-4CE7-AB06-7F999325AF0D}">
      <dgm:prSet/>
      <dgm:spPr/>
      <dgm:t>
        <a:bodyPr/>
        <a:lstStyle/>
        <a:p>
          <a:endParaRPr kumimoji="1" lang="ja-JP" altLang="en-US"/>
        </a:p>
      </dgm:t>
    </dgm:pt>
    <dgm:pt modelId="{69778C63-9BBA-46FA-B565-F0C17BA4B12A}">
      <dgm:prSet phldrT="[テキスト]" custT="1"/>
      <dgm:spPr/>
      <dgm:t>
        <a:bodyPr/>
        <a:lstStyle/>
        <a:p>
          <a:endParaRPr kumimoji="1" lang="ja-JP" altLang="en-US" sz="1900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</dgm:t>
    </dgm:pt>
    <dgm:pt modelId="{CFC66601-012B-4118-8E55-68A1C192D289}" type="parTrans" cxnId="{8C143A03-8306-4AF8-949B-3465D3DBEF55}">
      <dgm:prSet/>
      <dgm:spPr/>
      <dgm:t>
        <a:bodyPr/>
        <a:lstStyle/>
        <a:p>
          <a:endParaRPr kumimoji="1" lang="ja-JP" altLang="en-US"/>
        </a:p>
      </dgm:t>
    </dgm:pt>
    <dgm:pt modelId="{671544F1-8EEB-4757-8C94-048257EE27F7}" type="sibTrans" cxnId="{8C143A03-8306-4AF8-949B-3465D3DBEF55}">
      <dgm:prSet/>
      <dgm:spPr/>
      <dgm:t>
        <a:bodyPr/>
        <a:lstStyle/>
        <a:p>
          <a:endParaRPr kumimoji="1" lang="ja-JP" altLang="en-US"/>
        </a:p>
      </dgm:t>
    </dgm:pt>
    <dgm:pt modelId="{A9216588-4BDB-4E2C-A2B0-AA086FF036AB}">
      <dgm:prSet custT="1"/>
      <dgm:spPr/>
      <dgm:t>
        <a:bodyPr/>
        <a:lstStyle/>
        <a:p>
          <a:r>
            <a: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窒息予防</a:t>
          </a:r>
        </a:p>
      </dgm:t>
    </dgm:pt>
    <dgm:pt modelId="{F88110B9-BDC4-4065-8C74-3B89A26FA202}" type="parTrans" cxnId="{6C5BBFEE-9B8C-431B-93ED-6C518C8D4C8A}">
      <dgm:prSet/>
      <dgm:spPr/>
      <dgm:t>
        <a:bodyPr/>
        <a:lstStyle/>
        <a:p>
          <a:endParaRPr kumimoji="1" lang="ja-JP" altLang="en-US"/>
        </a:p>
      </dgm:t>
    </dgm:pt>
    <dgm:pt modelId="{39197D62-D2D5-4102-9FA0-FE9F6D6D8625}" type="sibTrans" cxnId="{6C5BBFEE-9B8C-431B-93ED-6C518C8D4C8A}">
      <dgm:prSet/>
      <dgm:spPr/>
      <dgm:t>
        <a:bodyPr/>
        <a:lstStyle/>
        <a:p>
          <a:endParaRPr kumimoji="1" lang="ja-JP" altLang="en-US"/>
        </a:p>
      </dgm:t>
    </dgm:pt>
    <dgm:pt modelId="{4607FD7E-47FF-4090-84BB-35C9633B004B}" type="pres">
      <dgm:prSet presAssocID="{176AB44A-D123-4A60-9F35-F4D8BB2B07D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E6E91E6B-8689-4A09-B5CF-E77960D13596}" type="pres">
      <dgm:prSet presAssocID="{176AB44A-D123-4A60-9F35-F4D8BB2B07DC}" presName="children" presStyleCnt="0"/>
      <dgm:spPr/>
    </dgm:pt>
    <dgm:pt modelId="{A2F5F683-056A-4904-BCE0-14B3921CB8AF}" type="pres">
      <dgm:prSet presAssocID="{176AB44A-D123-4A60-9F35-F4D8BB2B07DC}" presName="child1group" presStyleCnt="0"/>
      <dgm:spPr/>
    </dgm:pt>
    <dgm:pt modelId="{D915E8BF-6B4B-4D2E-8610-099125300BF8}" type="pres">
      <dgm:prSet presAssocID="{176AB44A-D123-4A60-9F35-F4D8BB2B07DC}" presName="child1" presStyleLbl="bgAcc1" presStyleIdx="0" presStyleCnt="4"/>
      <dgm:spPr/>
    </dgm:pt>
    <dgm:pt modelId="{A147CC6C-6998-4EEC-8349-F658B1F576D5}" type="pres">
      <dgm:prSet presAssocID="{176AB44A-D123-4A60-9F35-F4D8BB2B07DC}" presName="child1Text" presStyleLbl="bgAcc1" presStyleIdx="0" presStyleCnt="4">
        <dgm:presLayoutVars>
          <dgm:bulletEnabled val="1"/>
        </dgm:presLayoutVars>
      </dgm:prSet>
      <dgm:spPr/>
    </dgm:pt>
    <dgm:pt modelId="{695C2B6F-2BAF-453E-8401-831D5DF27A4C}" type="pres">
      <dgm:prSet presAssocID="{176AB44A-D123-4A60-9F35-F4D8BB2B07DC}" presName="child2group" presStyleCnt="0"/>
      <dgm:spPr/>
    </dgm:pt>
    <dgm:pt modelId="{5A9B11F8-254D-435B-B708-DD1AC85B6812}" type="pres">
      <dgm:prSet presAssocID="{176AB44A-D123-4A60-9F35-F4D8BB2B07DC}" presName="child2" presStyleLbl="bgAcc1" presStyleIdx="1" presStyleCnt="4"/>
      <dgm:spPr/>
    </dgm:pt>
    <dgm:pt modelId="{4258C351-9411-458D-A87D-92BD5938E4ED}" type="pres">
      <dgm:prSet presAssocID="{176AB44A-D123-4A60-9F35-F4D8BB2B07DC}" presName="child2Text" presStyleLbl="bgAcc1" presStyleIdx="1" presStyleCnt="4">
        <dgm:presLayoutVars>
          <dgm:bulletEnabled val="1"/>
        </dgm:presLayoutVars>
      </dgm:prSet>
      <dgm:spPr/>
    </dgm:pt>
    <dgm:pt modelId="{09FEEF52-04EE-460C-AF3F-ED5CFB1A80DC}" type="pres">
      <dgm:prSet presAssocID="{176AB44A-D123-4A60-9F35-F4D8BB2B07DC}" presName="child3group" presStyleCnt="0"/>
      <dgm:spPr/>
    </dgm:pt>
    <dgm:pt modelId="{00047C1D-5D4F-45C4-A07C-81439EDDDE1D}" type="pres">
      <dgm:prSet presAssocID="{176AB44A-D123-4A60-9F35-F4D8BB2B07DC}" presName="child3" presStyleLbl="bgAcc1" presStyleIdx="2" presStyleCnt="4"/>
      <dgm:spPr/>
    </dgm:pt>
    <dgm:pt modelId="{E704ABF9-E8E2-46B3-9527-AFA4579BB7B4}" type="pres">
      <dgm:prSet presAssocID="{176AB44A-D123-4A60-9F35-F4D8BB2B07DC}" presName="child3Text" presStyleLbl="bgAcc1" presStyleIdx="2" presStyleCnt="4">
        <dgm:presLayoutVars>
          <dgm:bulletEnabled val="1"/>
        </dgm:presLayoutVars>
      </dgm:prSet>
      <dgm:spPr/>
    </dgm:pt>
    <dgm:pt modelId="{A79340EC-4ACC-4067-83FC-61FD040885C5}" type="pres">
      <dgm:prSet presAssocID="{176AB44A-D123-4A60-9F35-F4D8BB2B07DC}" presName="child4group" presStyleCnt="0"/>
      <dgm:spPr/>
    </dgm:pt>
    <dgm:pt modelId="{D4D645E0-47E2-45D9-93DD-ABBBCEE91365}" type="pres">
      <dgm:prSet presAssocID="{176AB44A-D123-4A60-9F35-F4D8BB2B07DC}" presName="child4" presStyleLbl="bgAcc1" presStyleIdx="3" presStyleCnt="4"/>
      <dgm:spPr/>
    </dgm:pt>
    <dgm:pt modelId="{E124B5CF-38EC-4667-A1B6-D9162BC20573}" type="pres">
      <dgm:prSet presAssocID="{176AB44A-D123-4A60-9F35-F4D8BB2B07DC}" presName="child4Text" presStyleLbl="bgAcc1" presStyleIdx="3" presStyleCnt="4">
        <dgm:presLayoutVars>
          <dgm:bulletEnabled val="1"/>
        </dgm:presLayoutVars>
      </dgm:prSet>
      <dgm:spPr/>
    </dgm:pt>
    <dgm:pt modelId="{E5FEB44D-A0F6-4A27-ABB3-F9826A12FF1E}" type="pres">
      <dgm:prSet presAssocID="{176AB44A-D123-4A60-9F35-F4D8BB2B07DC}" presName="childPlaceholder" presStyleCnt="0"/>
      <dgm:spPr/>
    </dgm:pt>
    <dgm:pt modelId="{B40E7079-8C22-459A-AAE8-15FCB1FEDE25}" type="pres">
      <dgm:prSet presAssocID="{176AB44A-D123-4A60-9F35-F4D8BB2B07DC}" presName="circle" presStyleCnt="0"/>
      <dgm:spPr/>
    </dgm:pt>
    <dgm:pt modelId="{D29B6AC5-4EBC-48B8-B179-70E067FB7A68}" type="pres">
      <dgm:prSet presAssocID="{176AB44A-D123-4A60-9F35-F4D8BB2B07DC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29C6CD4B-6069-4230-B715-5F32647A66C9}" type="pres">
      <dgm:prSet presAssocID="{176AB44A-D123-4A60-9F35-F4D8BB2B07DC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1980902A-AAE8-4704-ABF0-2D560D98CB69}" type="pres">
      <dgm:prSet presAssocID="{176AB44A-D123-4A60-9F35-F4D8BB2B07DC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8E473E61-41D5-4618-84F5-38BAE2EAD32E}" type="pres">
      <dgm:prSet presAssocID="{176AB44A-D123-4A60-9F35-F4D8BB2B07DC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D075B6D7-ADEC-45C7-8A34-1902894F2663}" type="pres">
      <dgm:prSet presAssocID="{176AB44A-D123-4A60-9F35-F4D8BB2B07DC}" presName="quadrantPlaceholder" presStyleCnt="0"/>
      <dgm:spPr/>
    </dgm:pt>
    <dgm:pt modelId="{9603A545-0530-4614-A5DB-5DE6BB574D46}" type="pres">
      <dgm:prSet presAssocID="{176AB44A-D123-4A60-9F35-F4D8BB2B07DC}" presName="center1" presStyleLbl="fgShp" presStyleIdx="0" presStyleCnt="2"/>
      <dgm:spPr/>
    </dgm:pt>
    <dgm:pt modelId="{1D58B1E0-4630-415C-B9EF-9DFC777C7CAD}" type="pres">
      <dgm:prSet presAssocID="{176AB44A-D123-4A60-9F35-F4D8BB2B07DC}" presName="center2" presStyleLbl="fgShp" presStyleIdx="1" presStyleCnt="2"/>
      <dgm:spPr/>
    </dgm:pt>
  </dgm:ptLst>
  <dgm:cxnLst>
    <dgm:cxn modelId="{8C143A03-8306-4AF8-949B-3465D3DBEF55}" srcId="{8365E480-E239-4B0A-9C14-F97495AC556D}" destId="{69778C63-9BBA-46FA-B565-F0C17BA4B12A}" srcOrd="1" destOrd="0" parTransId="{CFC66601-012B-4118-8E55-68A1C192D289}" sibTransId="{671544F1-8EEB-4757-8C94-048257EE27F7}"/>
    <dgm:cxn modelId="{8F99371A-C554-4AFF-AA8D-D4EAF85E0888}" srcId="{669BC362-4F2F-406C-A3E6-351D65484DE1}" destId="{DE9E62EE-A663-405B-BB7B-2727779AA3D1}" srcOrd="0" destOrd="0" parTransId="{0964196F-1C1D-460E-96FB-CE92F4C7C381}" sibTransId="{3938D4AC-E229-4BB3-A5BE-A47B44BF1F54}"/>
    <dgm:cxn modelId="{9FF0E420-B1F7-4DE8-9A5C-DCC13E3A0BAC}" srcId="{176AB44A-D123-4A60-9F35-F4D8BB2B07DC}" destId="{8365E480-E239-4B0A-9C14-F97495AC556D}" srcOrd="1" destOrd="0" parTransId="{3F58423F-F2AE-46A2-93CD-5AB2E965A52E}" sibTransId="{357FFA61-5744-4CD0-A4E6-BDBAD31E1258}"/>
    <dgm:cxn modelId="{FCC53322-37D6-45E3-96C6-7285B64F049F}" type="presOf" srcId="{69778C63-9BBA-46FA-B565-F0C17BA4B12A}" destId="{5A9B11F8-254D-435B-B708-DD1AC85B6812}" srcOrd="0" destOrd="1" presId="urn:microsoft.com/office/officeart/2005/8/layout/cycle4"/>
    <dgm:cxn modelId="{D09C8B3F-F87D-4257-BDF6-EF8A98F7780A}" type="presOf" srcId="{69778C63-9BBA-46FA-B565-F0C17BA4B12A}" destId="{4258C351-9411-458D-A87D-92BD5938E4ED}" srcOrd="1" destOrd="1" presId="urn:microsoft.com/office/officeart/2005/8/layout/cycle4"/>
    <dgm:cxn modelId="{5CED1E60-88BA-411A-8CB6-072EDD9BA710}" type="presOf" srcId="{F7EEC8C7-DE8A-4807-B31E-674F134E7F05}" destId="{A147CC6C-6998-4EEC-8349-F658B1F576D5}" srcOrd="1" destOrd="0" presId="urn:microsoft.com/office/officeart/2005/8/layout/cycle4"/>
    <dgm:cxn modelId="{B399E460-97FC-4508-B694-DCA8FD0A9139}" srcId="{176AB44A-D123-4A60-9F35-F4D8BB2B07DC}" destId="{669BC362-4F2F-406C-A3E6-351D65484DE1}" srcOrd="2" destOrd="0" parTransId="{B41E5294-3764-4AEF-B197-8584F3397B4F}" sibTransId="{707882D3-94CA-4BD7-83FB-EBE83E996268}"/>
    <dgm:cxn modelId="{D0620466-7EAA-4F75-9039-F7F4CE70FE0F}" type="presOf" srcId="{176AB44A-D123-4A60-9F35-F4D8BB2B07DC}" destId="{4607FD7E-47FF-4090-84BB-35C9633B004B}" srcOrd="0" destOrd="0" presId="urn:microsoft.com/office/officeart/2005/8/layout/cycle4"/>
    <dgm:cxn modelId="{2158A96B-42CA-4082-94E6-230B5EB070A9}" srcId="{20C6E499-0517-4C45-95C5-0FCDABE6DE2C}" destId="{F7EEC8C7-DE8A-4807-B31E-674F134E7F05}" srcOrd="0" destOrd="0" parTransId="{D8CC05F0-B9C8-41E9-903F-EF37FB5AC7E1}" sibTransId="{5D365710-3B38-4AFA-A902-F3113DE8B448}"/>
    <dgm:cxn modelId="{64006A4D-5012-4309-83AF-FC03A9BA81D1}" type="presOf" srcId="{18B8D632-8E9A-42ED-B821-32922F312E58}" destId="{D4D645E0-47E2-45D9-93DD-ABBBCEE91365}" srcOrd="0" destOrd="0" presId="urn:microsoft.com/office/officeart/2005/8/layout/cycle4"/>
    <dgm:cxn modelId="{DBB4DA79-5E7D-4BF1-A1FD-88EE822E2B4A}" type="presOf" srcId="{A9216588-4BDB-4E2C-A2B0-AA086FF036AB}" destId="{E704ABF9-E8E2-46B3-9527-AFA4579BB7B4}" srcOrd="1" destOrd="1" presId="urn:microsoft.com/office/officeart/2005/8/layout/cycle4"/>
    <dgm:cxn modelId="{A79D2580-D0E0-466E-A6BE-BE128CE264D6}" srcId="{176AB44A-D123-4A60-9F35-F4D8BB2B07DC}" destId="{20C6E499-0517-4C45-95C5-0FCDABE6DE2C}" srcOrd="0" destOrd="0" parTransId="{41278B33-BDAD-4991-AA48-6FD80DDA2628}" sibTransId="{F2F09251-A12D-4D3D-A5B9-FBA0C3DA9A4F}"/>
    <dgm:cxn modelId="{9500D681-4492-44CD-8FB3-4AE5D37E285C}" type="presOf" srcId="{DE9E62EE-A663-405B-BB7B-2727779AA3D1}" destId="{00047C1D-5D4F-45C4-A07C-81439EDDDE1D}" srcOrd="0" destOrd="0" presId="urn:microsoft.com/office/officeart/2005/8/layout/cycle4"/>
    <dgm:cxn modelId="{EAA15C89-71E9-4F94-8658-49065FC0378D}" type="presOf" srcId="{D1749C20-A5FA-4676-AA9B-2669089F7728}" destId="{5A9B11F8-254D-435B-B708-DD1AC85B6812}" srcOrd="0" destOrd="0" presId="urn:microsoft.com/office/officeart/2005/8/layout/cycle4"/>
    <dgm:cxn modelId="{F49CE48B-0E1C-483F-A85C-8C26FB22DF5B}" type="presOf" srcId="{A9216588-4BDB-4E2C-A2B0-AA086FF036AB}" destId="{00047C1D-5D4F-45C4-A07C-81439EDDDE1D}" srcOrd="0" destOrd="1" presId="urn:microsoft.com/office/officeart/2005/8/layout/cycle4"/>
    <dgm:cxn modelId="{8909758C-D778-491E-ABCB-57101F868808}" srcId="{176AB44A-D123-4A60-9F35-F4D8BB2B07DC}" destId="{FAB3A1C7-6749-4CA6-A047-A0DD17561FD5}" srcOrd="3" destOrd="0" parTransId="{739840EA-557B-40E8-8E8E-F9747F9DE161}" sibTransId="{886C2781-573D-464E-9739-7E2986301A83}"/>
    <dgm:cxn modelId="{92BD439F-FC18-4CE7-AB06-7F999325AF0D}" srcId="{FAB3A1C7-6749-4CA6-A047-A0DD17561FD5}" destId="{18B8D632-8E9A-42ED-B821-32922F312E58}" srcOrd="0" destOrd="0" parTransId="{91254073-D6B8-4EE8-9318-05489711BAAA}" sibTransId="{0F3A80DD-73CC-4F1D-BE58-68C22268F3EE}"/>
    <dgm:cxn modelId="{4966809F-CE61-418A-B8F7-CEC1212795CD}" type="presOf" srcId="{8365E480-E239-4B0A-9C14-F97495AC556D}" destId="{29C6CD4B-6069-4230-B715-5F32647A66C9}" srcOrd="0" destOrd="0" presId="urn:microsoft.com/office/officeart/2005/8/layout/cycle4"/>
    <dgm:cxn modelId="{B8AAECB3-DB00-4F20-8FDF-9C431BF1F5D4}" type="presOf" srcId="{20C6E499-0517-4C45-95C5-0FCDABE6DE2C}" destId="{D29B6AC5-4EBC-48B8-B179-70E067FB7A68}" srcOrd="0" destOrd="0" presId="urn:microsoft.com/office/officeart/2005/8/layout/cycle4"/>
    <dgm:cxn modelId="{99DFFBB5-E898-4B59-BFEA-6D5189CF70CD}" type="presOf" srcId="{F7EEC8C7-DE8A-4807-B31E-674F134E7F05}" destId="{D915E8BF-6B4B-4D2E-8610-099125300BF8}" srcOrd="0" destOrd="0" presId="urn:microsoft.com/office/officeart/2005/8/layout/cycle4"/>
    <dgm:cxn modelId="{D38A42BA-E5A7-42BE-A58E-DEE8F8EC33CE}" type="presOf" srcId="{FAB3A1C7-6749-4CA6-A047-A0DD17561FD5}" destId="{8E473E61-41D5-4618-84F5-38BAE2EAD32E}" srcOrd="0" destOrd="0" presId="urn:microsoft.com/office/officeart/2005/8/layout/cycle4"/>
    <dgm:cxn modelId="{0DC15BBB-7C1B-486F-A0CC-44591CB05BCE}" srcId="{8365E480-E239-4B0A-9C14-F97495AC556D}" destId="{D1749C20-A5FA-4676-AA9B-2669089F7728}" srcOrd="0" destOrd="0" parTransId="{14029582-DE38-459D-8178-3F2D5E120A55}" sibTransId="{C12A7FB8-2D9C-4839-82E2-58148D4FED23}"/>
    <dgm:cxn modelId="{EC2D11CA-8454-4961-B06D-F472CB4278E6}" type="presOf" srcId="{D1749C20-A5FA-4676-AA9B-2669089F7728}" destId="{4258C351-9411-458D-A87D-92BD5938E4ED}" srcOrd="1" destOrd="0" presId="urn:microsoft.com/office/officeart/2005/8/layout/cycle4"/>
    <dgm:cxn modelId="{F8F027D4-D911-42DF-85B3-AD75F1A85ED9}" type="presOf" srcId="{669BC362-4F2F-406C-A3E6-351D65484DE1}" destId="{1980902A-AAE8-4704-ABF0-2D560D98CB69}" srcOrd="0" destOrd="0" presId="urn:microsoft.com/office/officeart/2005/8/layout/cycle4"/>
    <dgm:cxn modelId="{6C5BBFEE-9B8C-431B-93ED-6C518C8D4C8A}" srcId="{669BC362-4F2F-406C-A3E6-351D65484DE1}" destId="{A9216588-4BDB-4E2C-A2B0-AA086FF036AB}" srcOrd="1" destOrd="0" parTransId="{F88110B9-BDC4-4065-8C74-3B89A26FA202}" sibTransId="{39197D62-D2D5-4102-9FA0-FE9F6D6D8625}"/>
    <dgm:cxn modelId="{07FABEF0-7DF1-45DD-9697-7B2FDAFBF50D}" type="presOf" srcId="{DE9E62EE-A663-405B-BB7B-2727779AA3D1}" destId="{E704ABF9-E8E2-46B3-9527-AFA4579BB7B4}" srcOrd="1" destOrd="0" presId="urn:microsoft.com/office/officeart/2005/8/layout/cycle4"/>
    <dgm:cxn modelId="{795E4EFF-6D6C-4C0B-8D47-2BD98C0AB305}" type="presOf" srcId="{18B8D632-8E9A-42ED-B821-32922F312E58}" destId="{E124B5CF-38EC-4667-A1B6-D9162BC20573}" srcOrd="1" destOrd="0" presId="urn:microsoft.com/office/officeart/2005/8/layout/cycle4"/>
    <dgm:cxn modelId="{85A3DC08-539A-4A08-AB46-4E9A4E6BCB3D}" type="presParOf" srcId="{4607FD7E-47FF-4090-84BB-35C9633B004B}" destId="{E6E91E6B-8689-4A09-B5CF-E77960D13596}" srcOrd="0" destOrd="0" presId="urn:microsoft.com/office/officeart/2005/8/layout/cycle4"/>
    <dgm:cxn modelId="{D266ACAE-4BA8-4926-B99D-DDFD7CA5BCCE}" type="presParOf" srcId="{E6E91E6B-8689-4A09-B5CF-E77960D13596}" destId="{A2F5F683-056A-4904-BCE0-14B3921CB8AF}" srcOrd="0" destOrd="0" presId="urn:microsoft.com/office/officeart/2005/8/layout/cycle4"/>
    <dgm:cxn modelId="{93550C65-26E8-49F5-871D-4807D51AAA1C}" type="presParOf" srcId="{A2F5F683-056A-4904-BCE0-14B3921CB8AF}" destId="{D915E8BF-6B4B-4D2E-8610-099125300BF8}" srcOrd="0" destOrd="0" presId="urn:microsoft.com/office/officeart/2005/8/layout/cycle4"/>
    <dgm:cxn modelId="{4BD48353-B141-4108-BFBF-5598B0D676E9}" type="presParOf" srcId="{A2F5F683-056A-4904-BCE0-14B3921CB8AF}" destId="{A147CC6C-6998-4EEC-8349-F658B1F576D5}" srcOrd="1" destOrd="0" presId="urn:microsoft.com/office/officeart/2005/8/layout/cycle4"/>
    <dgm:cxn modelId="{A3550B82-C365-4D8E-8F19-BFCD88809C46}" type="presParOf" srcId="{E6E91E6B-8689-4A09-B5CF-E77960D13596}" destId="{695C2B6F-2BAF-453E-8401-831D5DF27A4C}" srcOrd="1" destOrd="0" presId="urn:microsoft.com/office/officeart/2005/8/layout/cycle4"/>
    <dgm:cxn modelId="{7B0152D9-B42E-4BE7-9F10-F235D8F7D697}" type="presParOf" srcId="{695C2B6F-2BAF-453E-8401-831D5DF27A4C}" destId="{5A9B11F8-254D-435B-B708-DD1AC85B6812}" srcOrd="0" destOrd="0" presId="urn:microsoft.com/office/officeart/2005/8/layout/cycle4"/>
    <dgm:cxn modelId="{8E7036A2-8CDB-4B32-A07A-598CC2BB1E62}" type="presParOf" srcId="{695C2B6F-2BAF-453E-8401-831D5DF27A4C}" destId="{4258C351-9411-458D-A87D-92BD5938E4ED}" srcOrd="1" destOrd="0" presId="urn:microsoft.com/office/officeart/2005/8/layout/cycle4"/>
    <dgm:cxn modelId="{E93391B4-FECE-40A1-8BF7-0007AC697531}" type="presParOf" srcId="{E6E91E6B-8689-4A09-B5CF-E77960D13596}" destId="{09FEEF52-04EE-460C-AF3F-ED5CFB1A80DC}" srcOrd="2" destOrd="0" presId="urn:microsoft.com/office/officeart/2005/8/layout/cycle4"/>
    <dgm:cxn modelId="{824606DC-AEE7-4B4C-A31A-D97763340BBE}" type="presParOf" srcId="{09FEEF52-04EE-460C-AF3F-ED5CFB1A80DC}" destId="{00047C1D-5D4F-45C4-A07C-81439EDDDE1D}" srcOrd="0" destOrd="0" presId="urn:microsoft.com/office/officeart/2005/8/layout/cycle4"/>
    <dgm:cxn modelId="{DBED4FBB-80FF-4847-81B4-484C3BC79D55}" type="presParOf" srcId="{09FEEF52-04EE-460C-AF3F-ED5CFB1A80DC}" destId="{E704ABF9-E8E2-46B3-9527-AFA4579BB7B4}" srcOrd="1" destOrd="0" presId="urn:microsoft.com/office/officeart/2005/8/layout/cycle4"/>
    <dgm:cxn modelId="{4399B387-4F93-4A65-8C84-8843E4C37510}" type="presParOf" srcId="{E6E91E6B-8689-4A09-B5CF-E77960D13596}" destId="{A79340EC-4ACC-4067-83FC-61FD040885C5}" srcOrd="3" destOrd="0" presId="urn:microsoft.com/office/officeart/2005/8/layout/cycle4"/>
    <dgm:cxn modelId="{35E6CE16-87B2-4678-A31C-BE74FB39FAAF}" type="presParOf" srcId="{A79340EC-4ACC-4067-83FC-61FD040885C5}" destId="{D4D645E0-47E2-45D9-93DD-ABBBCEE91365}" srcOrd="0" destOrd="0" presId="urn:microsoft.com/office/officeart/2005/8/layout/cycle4"/>
    <dgm:cxn modelId="{7D161B3D-63B9-4178-9F5F-114EF341B0A0}" type="presParOf" srcId="{A79340EC-4ACC-4067-83FC-61FD040885C5}" destId="{E124B5CF-38EC-4667-A1B6-D9162BC20573}" srcOrd="1" destOrd="0" presId="urn:microsoft.com/office/officeart/2005/8/layout/cycle4"/>
    <dgm:cxn modelId="{7573B60B-59E6-4D30-8B3F-C4830CCA2D8C}" type="presParOf" srcId="{E6E91E6B-8689-4A09-B5CF-E77960D13596}" destId="{E5FEB44D-A0F6-4A27-ABB3-F9826A12FF1E}" srcOrd="4" destOrd="0" presId="urn:microsoft.com/office/officeart/2005/8/layout/cycle4"/>
    <dgm:cxn modelId="{46DD0B30-BAFD-4BC7-AB72-EC627325075B}" type="presParOf" srcId="{4607FD7E-47FF-4090-84BB-35C9633B004B}" destId="{B40E7079-8C22-459A-AAE8-15FCB1FEDE25}" srcOrd="1" destOrd="0" presId="urn:microsoft.com/office/officeart/2005/8/layout/cycle4"/>
    <dgm:cxn modelId="{5253BB62-B264-4271-A20A-A9A644075B07}" type="presParOf" srcId="{B40E7079-8C22-459A-AAE8-15FCB1FEDE25}" destId="{D29B6AC5-4EBC-48B8-B179-70E067FB7A68}" srcOrd="0" destOrd="0" presId="urn:microsoft.com/office/officeart/2005/8/layout/cycle4"/>
    <dgm:cxn modelId="{D25368C1-9D8D-4840-932F-7A8E255A57BE}" type="presParOf" srcId="{B40E7079-8C22-459A-AAE8-15FCB1FEDE25}" destId="{29C6CD4B-6069-4230-B715-5F32647A66C9}" srcOrd="1" destOrd="0" presId="urn:microsoft.com/office/officeart/2005/8/layout/cycle4"/>
    <dgm:cxn modelId="{FC0E9326-8D93-4239-A619-2D5DB424BECD}" type="presParOf" srcId="{B40E7079-8C22-459A-AAE8-15FCB1FEDE25}" destId="{1980902A-AAE8-4704-ABF0-2D560D98CB69}" srcOrd="2" destOrd="0" presId="urn:microsoft.com/office/officeart/2005/8/layout/cycle4"/>
    <dgm:cxn modelId="{DD0203B9-5875-4380-B418-380BD3CF5CF2}" type="presParOf" srcId="{B40E7079-8C22-459A-AAE8-15FCB1FEDE25}" destId="{8E473E61-41D5-4618-84F5-38BAE2EAD32E}" srcOrd="3" destOrd="0" presId="urn:microsoft.com/office/officeart/2005/8/layout/cycle4"/>
    <dgm:cxn modelId="{6C605CCF-BC09-409B-92FB-E0FF3787406F}" type="presParOf" srcId="{B40E7079-8C22-459A-AAE8-15FCB1FEDE25}" destId="{D075B6D7-ADEC-45C7-8A34-1902894F2663}" srcOrd="4" destOrd="0" presId="urn:microsoft.com/office/officeart/2005/8/layout/cycle4"/>
    <dgm:cxn modelId="{0C8E67A5-96F4-47BE-93DE-CAA890CBB4E4}" type="presParOf" srcId="{4607FD7E-47FF-4090-84BB-35C9633B004B}" destId="{9603A545-0530-4614-A5DB-5DE6BB574D46}" srcOrd="2" destOrd="0" presId="urn:microsoft.com/office/officeart/2005/8/layout/cycle4"/>
    <dgm:cxn modelId="{423E24F9-ABFB-42A1-91DE-E744070F285A}" type="presParOf" srcId="{4607FD7E-47FF-4090-84BB-35C9633B004B}" destId="{1D58B1E0-4630-415C-B9EF-9DFC777C7CA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F4C2E6-7AB0-4B70-A497-29D1ECE6EA24}" type="doc">
      <dgm:prSet loTypeId="urn:microsoft.com/office/officeart/2005/8/layout/hProcess7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kumimoji="1" lang="ja-JP" altLang="en-US"/>
        </a:p>
      </dgm:t>
    </dgm:pt>
    <dgm:pt modelId="{2C9F1CA6-01AB-40F1-B617-B7412B1A1FA3}">
      <dgm:prSet phldrT="[テキスト]"/>
      <dgm:spPr/>
      <dgm:t>
        <a:bodyPr/>
        <a:lstStyle/>
        <a:p>
          <a:r>
            <a:rPr kumimoji="1" lang="ja-JP" altLang="en-US" dirty="0"/>
            <a:t>　　</a:t>
          </a:r>
        </a:p>
      </dgm:t>
    </dgm:pt>
    <dgm:pt modelId="{4FEE2B5B-CFC6-4E52-A87A-06643829BB71}" type="parTrans" cxnId="{DF89C00D-9E63-4371-9A45-54DD2B41CBFB}">
      <dgm:prSet/>
      <dgm:spPr/>
      <dgm:t>
        <a:bodyPr/>
        <a:lstStyle/>
        <a:p>
          <a:endParaRPr kumimoji="1" lang="ja-JP" altLang="en-US"/>
        </a:p>
      </dgm:t>
    </dgm:pt>
    <dgm:pt modelId="{F211AC16-6DF6-4F82-B4EE-0A4C82061389}" type="sibTrans" cxnId="{DF89C00D-9E63-4371-9A45-54DD2B41CBFB}">
      <dgm:prSet/>
      <dgm:spPr/>
      <dgm:t>
        <a:bodyPr/>
        <a:lstStyle/>
        <a:p>
          <a:endParaRPr kumimoji="1" lang="ja-JP" altLang="en-US"/>
        </a:p>
      </dgm:t>
    </dgm:pt>
    <dgm:pt modelId="{43AC8E3B-6E88-467D-9676-0F51204F0315}">
      <dgm:prSet phldrT="[テキスト]" custT="1"/>
      <dgm:spPr/>
      <dgm:t>
        <a:bodyPr/>
        <a:lstStyle/>
        <a:p>
          <a:r>
            <a:rPr kumimoji="1" lang="ja-JP" altLang="en-US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入所時</a:t>
          </a:r>
          <a:endParaRPr kumimoji="1" lang="en-US" altLang="ja-JP" sz="1800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r>
            <a:rPr kumimoji="1" lang="ja-JP" altLang="en-US" sz="17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・総義歯</a:t>
          </a:r>
          <a:endParaRPr kumimoji="1" lang="en-US" altLang="ja-JP" sz="1700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r>
            <a:rPr kumimoji="1" lang="ja-JP" altLang="en-US" sz="17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・毎朝ポリグリップ</a:t>
          </a:r>
          <a:endParaRPr kumimoji="1" lang="en-US" altLang="ja-JP" sz="1700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r>
            <a:rPr kumimoji="1" lang="ja-JP" altLang="en-US" sz="17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　使用</a:t>
          </a:r>
          <a:endParaRPr kumimoji="1" lang="en-US" altLang="ja-JP" sz="1700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r>
            <a:rPr kumimoji="1" lang="ja-JP" altLang="en-US" sz="17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・飲み込みに問題無</a:t>
          </a:r>
          <a:endParaRPr kumimoji="1" lang="en-US" altLang="ja-JP" sz="1700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r>
            <a:rPr kumimoji="1" lang="ja-JP" altLang="en-US" sz="17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・とろみ指定なし</a:t>
          </a:r>
          <a:endParaRPr kumimoji="1" lang="en-US" altLang="ja-JP" sz="1700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r>
            <a:rPr kumimoji="1" lang="ja-JP" altLang="en-US" sz="17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・手指の麻痺無し</a:t>
          </a:r>
          <a:endParaRPr kumimoji="1" lang="en-US" altLang="ja-JP" sz="1700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r>
            <a:rPr kumimoji="1" lang="ja-JP" altLang="en-US" sz="17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・</a:t>
          </a:r>
          <a:r>
            <a:rPr kumimoji="1" lang="en-US" altLang="en-US" sz="17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Ns</a:t>
          </a:r>
          <a:r>
            <a:rPr kumimoji="1" lang="ja-JP" altLang="en-US" sz="17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に全て口まで運んでもらう全介助</a:t>
          </a:r>
          <a:endParaRPr kumimoji="1" lang="en-US" altLang="ja-JP" sz="1700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</dgm:t>
    </dgm:pt>
    <dgm:pt modelId="{06148127-BE89-424E-8C28-B7202A621D85}" type="parTrans" cxnId="{A5CF787E-2F0A-4382-BB19-38BB5C93D205}">
      <dgm:prSet/>
      <dgm:spPr/>
      <dgm:t>
        <a:bodyPr/>
        <a:lstStyle/>
        <a:p>
          <a:endParaRPr kumimoji="1" lang="ja-JP" altLang="en-US"/>
        </a:p>
      </dgm:t>
    </dgm:pt>
    <dgm:pt modelId="{A21B3049-EB45-4791-9284-C8A3A110458F}" type="sibTrans" cxnId="{A5CF787E-2F0A-4382-BB19-38BB5C93D205}">
      <dgm:prSet/>
      <dgm:spPr/>
      <dgm:t>
        <a:bodyPr/>
        <a:lstStyle/>
        <a:p>
          <a:endParaRPr kumimoji="1" lang="ja-JP" altLang="en-US"/>
        </a:p>
      </dgm:t>
    </dgm:pt>
    <dgm:pt modelId="{5816B583-3AAF-412F-9360-DE355618E31E}">
      <dgm:prSet phldrT="[テキスト]"/>
      <dgm:spPr/>
      <dgm:t>
        <a:bodyPr/>
        <a:lstStyle/>
        <a:p>
          <a:endParaRPr kumimoji="1" lang="ja-JP" altLang="en-US" dirty="0"/>
        </a:p>
      </dgm:t>
    </dgm:pt>
    <dgm:pt modelId="{00E53D73-42A0-4A30-B32C-5EE48B9F5641}" type="parTrans" cxnId="{2EF348A6-6A2B-4E77-94E9-FBEBC0E6FD80}">
      <dgm:prSet/>
      <dgm:spPr/>
      <dgm:t>
        <a:bodyPr/>
        <a:lstStyle/>
        <a:p>
          <a:endParaRPr kumimoji="1" lang="ja-JP" altLang="en-US"/>
        </a:p>
      </dgm:t>
    </dgm:pt>
    <dgm:pt modelId="{0615E1BE-9782-48D2-84D1-758FAC946916}" type="sibTrans" cxnId="{2EF348A6-6A2B-4E77-94E9-FBEBC0E6FD80}">
      <dgm:prSet/>
      <dgm:spPr/>
      <dgm:t>
        <a:bodyPr/>
        <a:lstStyle/>
        <a:p>
          <a:endParaRPr kumimoji="1" lang="ja-JP" altLang="en-US"/>
        </a:p>
      </dgm:t>
    </dgm:pt>
    <dgm:pt modelId="{741A7DB7-1FA8-46B8-B152-AA433DA69126}">
      <dgm:prSet phldrT="[テキスト]" custT="1"/>
      <dgm:spPr/>
      <dgm:t>
        <a:bodyPr/>
        <a:lstStyle/>
        <a:p>
          <a:r>
            <a:rPr kumimoji="1" lang="en-US" altLang="ja-JP" sz="17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…</a:t>
          </a:r>
          <a:r>
            <a:rPr kumimoji="1" lang="ja-JP" altLang="en-US" sz="17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ある日</a:t>
          </a:r>
          <a:r>
            <a:rPr kumimoji="1" lang="en-US" altLang="ja-JP" sz="17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…</a:t>
          </a:r>
        </a:p>
        <a:p>
          <a:endParaRPr kumimoji="1" lang="en-US" altLang="ja-JP" sz="1700" dirty="0">
            <a:solidFill>
              <a:schemeClr val="tx1"/>
            </a:solidFill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r>
            <a:rPr kumimoji="1" lang="ja-JP" altLang="en-US" sz="17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・お湯かけにすると介助無しで完食</a:t>
          </a:r>
          <a:endParaRPr kumimoji="1" lang="en-US" altLang="ja-JP" sz="1700" dirty="0">
            <a:solidFill>
              <a:schemeClr val="tx1"/>
            </a:solidFill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r>
            <a:rPr kumimoji="1" lang="ja-JP" altLang="en-US" sz="17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・飲み込む前の食塊形成</a:t>
          </a:r>
          <a:r>
            <a:rPr kumimoji="1" lang="en-US" altLang="ja-JP" sz="17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OK</a:t>
          </a:r>
          <a:endParaRPr kumimoji="1" lang="en-US" altLang="ja-JP" sz="1700" dirty="0">
            <a:solidFill>
              <a:schemeClr val="tx1"/>
            </a:solidFill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r>
            <a:rPr kumimoji="1" lang="ja-JP" altLang="en-US" sz="17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・理由を聞くとお粥より普通のご飯が食べたかった</a:t>
          </a:r>
          <a:endParaRPr kumimoji="1" lang="en-US" altLang="ja-JP" sz="1700" dirty="0">
            <a:solidFill>
              <a:srgbClr val="FF0000"/>
            </a:solidFill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endParaRPr kumimoji="1" lang="en-US" altLang="ja-JP" sz="1800" dirty="0"/>
        </a:p>
      </dgm:t>
    </dgm:pt>
    <dgm:pt modelId="{5A53E96D-C9CA-4242-9192-39B4D98AD8CA}" type="parTrans" cxnId="{34591D7A-86D4-4C42-9062-7626EF7210F2}">
      <dgm:prSet/>
      <dgm:spPr/>
      <dgm:t>
        <a:bodyPr/>
        <a:lstStyle/>
        <a:p>
          <a:endParaRPr kumimoji="1" lang="ja-JP" altLang="en-US"/>
        </a:p>
      </dgm:t>
    </dgm:pt>
    <dgm:pt modelId="{7DF7297A-77A9-4D5B-9FAA-3346CFC5AD61}" type="sibTrans" cxnId="{34591D7A-86D4-4C42-9062-7626EF7210F2}">
      <dgm:prSet/>
      <dgm:spPr/>
      <dgm:t>
        <a:bodyPr/>
        <a:lstStyle/>
        <a:p>
          <a:endParaRPr kumimoji="1" lang="ja-JP" altLang="en-US"/>
        </a:p>
      </dgm:t>
    </dgm:pt>
    <dgm:pt modelId="{3D821396-70FE-4F1A-9FC8-5E9417190643}">
      <dgm:prSet phldrT="[テキスト]" phldr="1"/>
      <dgm:spPr/>
      <dgm:t>
        <a:bodyPr/>
        <a:lstStyle/>
        <a:p>
          <a:endParaRPr kumimoji="1" lang="ja-JP" altLang="en-US" dirty="0"/>
        </a:p>
      </dgm:t>
    </dgm:pt>
    <dgm:pt modelId="{954214F4-78CB-42E8-8B5D-57685D2A7A6E}" type="parTrans" cxnId="{0DDF85C8-8D69-4E4B-8AD4-3270A632F4AB}">
      <dgm:prSet/>
      <dgm:spPr/>
      <dgm:t>
        <a:bodyPr/>
        <a:lstStyle/>
        <a:p>
          <a:endParaRPr kumimoji="1" lang="ja-JP" altLang="en-US"/>
        </a:p>
      </dgm:t>
    </dgm:pt>
    <dgm:pt modelId="{7DCFE54D-3447-4D4A-8256-18E8A36F86F3}" type="sibTrans" cxnId="{0DDF85C8-8D69-4E4B-8AD4-3270A632F4AB}">
      <dgm:prSet/>
      <dgm:spPr/>
      <dgm:t>
        <a:bodyPr/>
        <a:lstStyle/>
        <a:p>
          <a:endParaRPr kumimoji="1" lang="ja-JP" altLang="en-US"/>
        </a:p>
      </dgm:t>
    </dgm:pt>
    <dgm:pt modelId="{FFC7BA05-BB3A-44F3-9F89-E544D09F9C42}">
      <dgm:prSet phldrT="[テキスト]" phldr="1"/>
      <dgm:spPr/>
      <dgm:t>
        <a:bodyPr/>
        <a:lstStyle/>
        <a:p>
          <a:endParaRPr kumimoji="1" lang="ja-JP" altLang="en-US" dirty="0"/>
        </a:p>
      </dgm:t>
    </dgm:pt>
    <dgm:pt modelId="{1CF6DF78-7DEF-4EA8-BBBD-95C4BAE8118D}" type="parTrans" cxnId="{1B90E879-3A3F-4EB9-8509-458667C651AF}">
      <dgm:prSet/>
      <dgm:spPr/>
      <dgm:t>
        <a:bodyPr/>
        <a:lstStyle/>
        <a:p>
          <a:endParaRPr kumimoji="1" lang="ja-JP" altLang="en-US"/>
        </a:p>
      </dgm:t>
    </dgm:pt>
    <dgm:pt modelId="{7E57C687-5470-4F79-AED5-3BDFDD23A291}" type="sibTrans" cxnId="{1B90E879-3A3F-4EB9-8509-458667C651AF}">
      <dgm:prSet/>
      <dgm:spPr/>
      <dgm:t>
        <a:bodyPr/>
        <a:lstStyle/>
        <a:p>
          <a:endParaRPr kumimoji="1" lang="ja-JP" altLang="en-US"/>
        </a:p>
      </dgm:t>
    </dgm:pt>
    <dgm:pt modelId="{80120E99-5B81-4391-AD60-BE701103F556}">
      <dgm:prSet custT="1"/>
      <dgm:spPr/>
      <dgm:t>
        <a:bodyPr/>
        <a:lstStyle/>
        <a:p>
          <a:endParaRPr kumimoji="1" lang="ja-JP" altLang="en-US" sz="1700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</dgm:t>
    </dgm:pt>
    <dgm:pt modelId="{119C839C-CE01-45CA-A8A5-31DC28AFEB08}" type="parTrans" cxnId="{56EEB1ED-52E1-46CF-A29A-57EE81E5CAA1}">
      <dgm:prSet/>
      <dgm:spPr/>
      <dgm:t>
        <a:bodyPr/>
        <a:lstStyle/>
        <a:p>
          <a:endParaRPr kumimoji="1" lang="ja-JP" altLang="en-US"/>
        </a:p>
      </dgm:t>
    </dgm:pt>
    <dgm:pt modelId="{93497F6E-7555-4121-B2BB-169F9D2F8374}" type="sibTrans" cxnId="{56EEB1ED-52E1-46CF-A29A-57EE81E5CAA1}">
      <dgm:prSet/>
      <dgm:spPr/>
      <dgm:t>
        <a:bodyPr/>
        <a:lstStyle/>
        <a:p>
          <a:endParaRPr kumimoji="1" lang="ja-JP" altLang="en-US"/>
        </a:p>
      </dgm:t>
    </dgm:pt>
    <dgm:pt modelId="{5B88B07B-13B6-4684-8266-7791F5530C23}" type="pres">
      <dgm:prSet presAssocID="{0EF4C2E6-7AB0-4B70-A497-29D1ECE6EA24}" presName="Name0" presStyleCnt="0">
        <dgm:presLayoutVars>
          <dgm:dir/>
          <dgm:animLvl val="lvl"/>
          <dgm:resizeHandles val="exact"/>
        </dgm:presLayoutVars>
      </dgm:prSet>
      <dgm:spPr/>
    </dgm:pt>
    <dgm:pt modelId="{52B6B99C-EE76-4990-8BFF-7D3F48DD8F5E}" type="pres">
      <dgm:prSet presAssocID="{2C9F1CA6-01AB-40F1-B617-B7412B1A1FA3}" presName="compositeNode" presStyleCnt="0">
        <dgm:presLayoutVars>
          <dgm:bulletEnabled val="1"/>
        </dgm:presLayoutVars>
      </dgm:prSet>
      <dgm:spPr/>
    </dgm:pt>
    <dgm:pt modelId="{328F1B01-C661-48BB-BA0D-39889A77ED6C}" type="pres">
      <dgm:prSet presAssocID="{2C9F1CA6-01AB-40F1-B617-B7412B1A1FA3}" presName="bgRect" presStyleLbl="node1" presStyleIdx="0" presStyleCnt="3"/>
      <dgm:spPr/>
    </dgm:pt>
    <dgm:pt modelId="{759DA27E-37A8-4894-876B-650B7A288D79}" type="pres">
      <dgm:prSet presAssocID="{2C9F1CA6-01AB-40F1-B617-B7412B1A1FA3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82CB787C-1101-4A42-AE6B-37902BC10433}" type="pres">
      <dgm:prSet presAssocID="{2C9F1CA6-01AB-40F1-B617-B7412B1A1FA3}" presName="childNode" presStyleLbl="node1" presStyleIdx="0" presStyleCnt="3">
        <dgm:presLayoutVars>
          <dgm:bulletEnabled val="1"/>
        </dgm:presLayoutVars>
      </dgm:prSet>
      <dgm:spPr/>
    </dgm:pt>
    <dgm:pt modelId="{53138D34-9949-4FB3-8C9B-F156D39E5C4B}" type="pres">
      <dgm:prSet presAssocID="{F211AC16-6DF6-4F82-B4EE-0A4C82061389}" presName="hSp" presStyleCnt="0"/>
      <dgm:spPr/>
    </dgm:pt>
    <dgm:pt modelId="{DF33A4AF-C1F9-439E-A654-AA2884D30E37}" type="pres">
      <dgm:prSet presAssocID="{F211AC16-6DF6-4F82-B4EE-0A4C82061389}" presName="vProcSp" presStyleCnt="0"/>
      <dgm:spPr/>
    </dgm:pt>
    <dgm:pt modelId="{9A641B7E-0FDC-4044-AD07-5D42C9FD59E0}" type="pres">
      <dgm:prSet presAssocID="{F211AC16-6DF6-4F82-B4EE-0A4C82061389}" presName="vSp1" presStyleCnt="0"/>
      <dgm:spPr/>
    </dgm:pt>
    <dgm:pt modelId="{A0241D90-FEF9-476A-BA6C-3511064E205B}" type="pres">
      <dgm:prSet presAssocID="{F211AC16-6DF6-4F82-B4EE-0A4C82061389}" presName="simulatedConn" presStyleLbl="solidFgAcc1" presStyleIdx="0" presStyleCnt="2"/>
      <dgm:spPr/>
    </dgm:pt>
    <dgm:pt modelId="{99BF88EC-9479-4A8B-9D32-FFC668AB4D09}" type="pres">
      <dgm:prSet presAssocID="{F211AC16-6DF6-4F82-B4EE-0A4C82061389}" presName="vSp2" presStyleCnt="0"/>
      <dgm:spPr/>
    </dgm:pt>
    <dgm:pt modelId="{CDFDD30E-BB74-4F4F-9D62-A4B6DD8FD0B8}" type="pres">
      <dgm:prSet presAssocID="{F211AC16-6DF6-4F82-B4EE-0A4C82061389}" presName="sibTrans" presStyleCnt="0"/>
      <dgm:spPr/>
    </dgm:pt>
    <dgm:pt modelId="{4EA530BB-A7FF-4AEB-AF25-54C5A381C97A}" type="pres">
      <dgm:prSet presAssocID="{5816B583-3AAF-412F-9360-DE355618E31E}" presName="compositeNode" presStyleCnt="0">
        <dgm:presLayoutVars>
          <dgm:bulletEnabled val="1"/>
        </dgm:presLayoutVars>
      </dgm:prSet>
      <dgm:spPr/>
    </dgm:pt>
    <dgm:pt modelId="{2EC0388B-F68F-456D-B973-DCA35B6146DD}" type="pres">
      <dgm:prSet presAssocID="{5816B583-3AAF-412F-9360-DE355618E31E}" presName="bgRect" presStyleLbl="node1" presStyleIdx="1" presStyleCnt="3"/>
      <dgm:spPr/>
    </dgm:pt>
    <dgm:pt modelId="{A0030C4B-82FA-4EF0-9D35-F3D7C75AB433}" type="pres">
      <dgm:prSet presAssocID="{5816B583-3AAF-412F-9360-DE355618E31E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A1B5B53B-BCAB-46F1-96C3-8C24E6C0C78A}" type="pres">
      <dgm:prSet presAssocID="{5816B583-3AAF-412F-9360-DE355618E31E}" presName="childNode" presStyleLbl="node1" presStyleIdx="1" presStyleCnt="3">
        <dgm:presLayoutVars>
          <dgm:bulletEnabled val="1"/>
        </dgm:presLayoutVars>
      </dgm:prSet>
      <dgm:spPr/>
    </dgm:pt>
    <dgm:pt modelId="{96CC2C6D-95BD-40E9-8B68-73ADDFB1C119}" type="pres">
      <dgm:prSet presAssocID="{0615E1BE-9782-48D2-84D1-758FAC946916}" presName="hSp" presStyleCnt="0"/>
      <dgm:spPr/>
    </dgm:pt>
    <dgm:pt modelId="{C50BEB86-7FFC-47F5-9437-C1E272A605BB}" type="pres">
      <dgm:prSet presAssocID="{0615E1BE-9782-48D2-84D1-758FAC946916}" presName="vProcSp" presStyleCnt="0"/>
      <dgm:spPr/>
    </dgm:pt>
    <dgm:pt modelId="{42EEF822-0131-4CDA-BB92-60377A252418}" type="pres">
      <dgm:prSet presAssocID="{0615E1BE-9782-48D2-84D1-758FAC946916}" presName="vSp1" presStyleCnt="0"/>
      <dgm:spPr/>
    </dgm:pt>
    <dgm:pt modelId="{3EBD20C9-EA5F-4780-AC27-16F76414BD32}" type="pres">
      <dgm:prSet presAssocID="{0615E1BE-9782-48D2-84D1-758FAC946916}" presName="simulatedConn" presStyleLbl="solidFgAcc1" presStyleIdx="1" presStyleCnt="2"/>
      <dgm:spPr>
        <a:ln>
          <a:solidFill>
            <a:schemeClr val="tx1"/>
          </a:solidFill>
        </a:ln>
      </dgm:spPr>
    </dgm:pt>
    <dgm:pt modelId="{825BC51B-9D09-4253-A6F0-7C0F7CB5ABDA}" type="pres">
      <dgm:prSet presAssocID="{0615E1BE-9782-48D2-84D1-758FAC946916}" presName="vSp2" presStyleCnt="0"/>
      <dgm:spPr/>
    </dgm:pt>
    <dgm:pt modelId="{030A4157-8733-4B63-8522-5F7BE3042ED1}" type="pres">
      <dgm:prSet presAssocID="{0615E1BE-9782-48D2-84D1-758FAC946916}" presName="sibTrans" presStyleCnt="0"/>
      <dgm:spPr/>
    </dgm:pt>
    <dgm:pt modelId="{432BDFD7-121F-4D5D-9756-A13FA4BD29F9}" type="pres">
      <dgm:prSet presAssocID="{3D821396-70FE-4F1A-9FC8-5E9417190643}" presName="compositeNode" presStyleCnt="0">
        <dgm:presLayoutVars>
          <dgm:bulletEnabled val="1"/>
        </dgm:presLayoutVars>
      </dgm:prSet>
      <dgm:spPr/>
    </dgm:pt>
    <dgm:pt modelId="{7004E29C-AE56-42EA-B3E2-FA8BE375B38F}" type="pres">
      <dgm:prSet presAssocID="{3D821396-70FE-4F1A-9FC8-5E9417190643}" presName="bgRect" presStyleLbl="node1" presStyleIdx="2" presStyleCnt="3" custLinFactNeighborX="4" custLinFactNeighborY="-3966"/>
      <dgm:spPr/>
    </dgm:pt>
    <dgm:pt modelId="{4C40B0DE-86F6-4086-9723-D46F907F4552}" type="pres">
      <dgm:prSet presAssocID="{3D821396-70FE-4F1A-9FC8-5E9417190643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F4475831-AA0A-4D45-A256-89F709558A4E}" type="pres">
      <dgm:prSet presAssocID="{3D821396-70FE-4F1A-9FC8-5E9417190643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7F2B4C03-2D8F-4A5D-8712-D0DC81A62AF3}" type="presOf" srcId="{0EF4C2E6-7AB0-4B70-A497-29D1ECE6EA24}" destId="{5B88B07B-13B6-4684-8266-7791F5530C23}" srcOrd="0" destOrd="0" presId="urn:microsoft.com/office/officeart/2005/8/layout/hProcess7"/>
    <dgm:cxn modelId="{DF89C00D-9E63-4371-9A45-54DD2B41CBFB}" srcId="{0EF4C2E6-7AB0-4B70-A497-29D1ECE6EA24}" destId="{2C9F1CA6-01AB-40F1-B617-B7412B1A1FA3}" srcOrd="0" destOrd="0" parTransId="{4FEE2B5B-CFC6-4E52-A87A-06643829BB71}" sibTransId="{F211AC16-6DF6-4F82-B4EE-0A4C82061389}"/>
    <dgm:cxn modelId="{1D252918-22A6-490A-B1E9-34B70D66B16E}" type="presOf" srcId="{2C9F1CA6-01AB-40F1-B617-B7412B1A1FA3}" destId="{759DA27E-37A8-4894-876B-650B7A288D79}" srcOrd="1" destOrd="0" presId="urn:microsoft.com/office/officeart/2005/8/layout/hProcess7"/>
    <dgm:cxn modelId="{A29E881B-01BC-4194-B884-B270F878606C}" type="presOf" srcId="{3D821396-70FE-4F1A-9FC8-5E9417190643}" destId="{7004E29C-AE56-42EA-B3E2-FA8BE375B38F}" srcOrd="0" destOrd="0" presId="urn:microsoft.com/office/officeart/2005/8/layout/hProcess7"/>
    <dgm:cxn modelId="{47A56C49-9DCD-4353-8559-8EF9E588D9E5}" type="presOf" srcId="{741A7DB7-1FA8-46B8-B152-AA433DA69126}" destId="{A1B5B53B-BCAB-46F1-96C3-8C24E6C0C78A}" srcOrd="0" destOrd="0" presId="urn:microsoft.com/office/officeart/2005/8/layout/hProcess7"/>
    <dgm:cxn modelId="{1B90E879-3A3F-4EB9-8509-458667C651AF}" srcId="{3D821396-70FE-4F1A-9FC8-5E9417190643}" destId="{FFC7BA05-BB3A-44F3-9F89-E544D09F9C42}" srcOrd="0" destOrd="0" parTransId="{1CF6DF78-7DEF-4EA8-BBBD-95C4BAE8118D}" sibTransId="{7E57C687-5470-4F79-AED5-3BDFDD23A291}"/>
    <dgm:cxn modelId="{34591D7A-86D4-4C42-9062-7626EF7210F2}" srcId="{5816B583-3AAF-412F-9360-DE355618E31E}" destId="{741A7DB7-1FA8-46B8-B152-AA433DA69126}" srcOrd="0" destOrd="0" parTransId="{5A53E96D-C9CA-4242-9192-39B4D98AD8CA}" sibTransId="{7DF7297A-77A9-4D5B-9FAA-3346CFC5AD61}"/>
    <dgm:cxn modelId="{A5CF787E-2F0A-4382-BB19-38BB5C93D205}" srcId="{2C9F1CA6-01AB-40F1-B617-B7412B1A1FA3}" destId="{43AC8E3B-6E88-467D-9676-0F51204F0315}" srcOrd="0" destOrd="0" parTransId="{06148127-BE89-424E-8C28-B7202A621D85}" sibTransId="{A21B3049-EB45-4791-9284-C8A3A110458F}"/>
    <dgm:cxn modelId="{C816348D-A81F-4E16-AB98-5081216A022A}" type="presOf" srcId="{3D821396-70FE-4F1A-9FC8-5E9417190643}" destId="{4C40B0DE-86F6-4086-9723-D46F907F4552}" srcOrd="1" destOrd="0" presId="urn:microsoft.com/office/officeart/2005/8/layout/hProcess7"/>
    <dgm:cxn modelId="{2DA6CE8D-504F-4475-BD77-18292434AC47}" type="presOf" srcId="{80120E99-5B81-4391-AD60-BE701103F556}" destId="{82CB787C-1101-4A42-AE6B-37902BC10433}" srcOrd="0" destOrd="1" presId="urn:microsoft.com/office/officeart/2005/8/layout/hProcess7"/>
    <dgm:cxn modelId="{2EF348A6-6A2B-4E77-94E9-FBEBC0E6FD80}" srcId="{0EF4C2E6-7AB0-4B70-A497-29D1ECE6EA24}" destId="{5816B583-3AAF-412F-9360-DE355618E31E}" srcOrd="1" destOrd="0" parTransId="{00E53D73-42A0-4A30-B32C-5EE48B9F5641}" sibTransId="{0615E1BE-9782-48D2-84D1-758FAC946916}"/>
    <dgm:cxn modelId="{8CFF11AD-10E4-4E85-9E08-DE6AC8602F0B}" type="presOf" srcId="{FFC7BA05-BB3A-44F3-9F89-E544D09F9C42}" destId="{F4475831-AA0A-4D45-A256-89F709558A4E}" srcOrd="0" destOrd="0" presId="urn:microsoft.com/office/officeart/2005/8/layout/hProcess7"/>
    <dgm:cxn modelId="{53839FB5-B08D-42A8-A352-75DFAD5DF150}" type="presOf" srcId="{2C9F1CA6-01AB-40F1-B617-B7412B1A1FA3}" destId="{328F1B01-C661-48BB-BA0D-39889A77ED6C}" srcOrd="0" destOrd="0" presId="urn:microsoft.com/office/officeart/2005/8/layout/hProcess7"/>
    <dgm:cxn modelId="{824E0FBA-0988-4CF8-86B1-37E09FC15F31}" type="presOf" srcId="{43AC8E3B-6E88-467D-9676-0F51204F0315}" destId="{82CB787C-1101-4A42-AE6B-37902BC10433}" srcOrd="0" destOrd="0" presId="urn:microsoft.com/office/officeart/2005/8/layout/hProcess7"/>
    <dgm:cxn modelId="{0DDF85C8-8D69-4E4B-8AD4-3270A632F4AB}" srcId="{0EF4C2E6-7AB0-4B70-A497-29D1ECE6EA24}" destId="{3D821396-70FE-4F1A-9FC8-5E9417190643}" srcOrd="2" destOrd="0" parTransId="{954214F4-78CB-42E8-8B5D-57685D2A7A6E}" sibTransId="{7DCFE54D-3447-4D4A-8256-18E8A36F86F3}"/>
    <dgm:cxn modelId="{A39132D2-F1E6-4FC3-A11F-2E7C3AC7D420}" type="presOf" srcId="{5816B583-3AAF-412F-9360-DE355618E31E}" destId="{A0030C4B-82FA-4EF0-9D35-F3D7C75AB433}" srcOrd="1" destOrd="0" presId="urn:microsoft.com/office/officeart/2005/8/layout/hProcess7"/>
    <dgm:cxn modelId="{C24E91DE-34A9-4F79-8FE9-E38FA02617C2}" type="presOf" srcId="{5816B583-3AAF-412F-9360-DE355618E31E}" destId="{2EC0388B-F68F-456D-B973-DCA35B6146DD}" srcOrd="0" destOrd="0" presId="urn:microsoft.com/office/officeart/2005/8/layout/hProcess7"/>
    <dgm:cxn modelId="{56EEB1ED-52E1-46CF-A29A-57EE81E5CAA1}" srcId="{2C9F1CA6-01AB-40F1-B617-B7412B1A1FA3}" destId="{80120E99-5B81-4391-AD60-BE701103F556}" srcOrd="1" destOrd="0" parTransId="{119C839C-CE01-45CA-A8A5-31DC28AFEB08}" sibTransId="{93497F6E-7555-4121-B2BB-169F9D2F8374}"/>
    <dgm:cxn modelId="{1FC9501E-C4FF-4185-937E-B82036D03759}" type="presParOf" srcId="{5B88B07B-13B6-4684-8266-7791F5530C23}" destId="{52B6B99C-EE76-4990-8BFF-7D3F48DD8F5E}" srcOrd="0" destOrd="0" presId="urn:microsoft.com/office/officeart/2005/8/layout/hProcess7"/>
    <dgm:cxn modelId="{FCA1B2A7-7390-462A-8D85-14092F658645}" type="presParOf" srcId="{52B6B99C-EE76-4990-8BFF-7D3F48DD8F5E}" destId="{328F1B01-C661-48BB-BA0D-39889A77ED6C}" srcOrd="0" destOrd="0" presId="urn:microsoft.com/office/officeart/2005/8/layout/hProcess7"/>
    <dgm:cxn modelId="{B6D3AF2B-F955-4E7C-A24F-DF98211FD496}" type="presParOf" srcId="{52B6B99C-EE76-4990-8BFF-7D3F48DD8F5E}" destId="{759DA27E-37A8-4894-876B-650B7A288D79}" srcOrd="1" destOrd="0" presId="urn:microsoft.com/office/officeart/2005/8/layout/hProcess7"/>
    <dgm:cxn modelId="{7EBD6704-1E8F-420E-B325-5121EEA4559C}" type="presParOf" srcId="{52B6B99C-EE76-4990-8BFF-7D3F48DD8F5E}" destId="{82CB787C-1101-4A42-AE6B-37902BC10433}" srcOrd="2" destOrd="0" presId="urn:microsoft.com/office/officeart/2005/8/layout/hProcess7"/>
    <dgm:cxn modelId="{676708A1-B3E8-4DE7-A399-AC2ED755A475}" type="presParOf" srcId="{5B88B07B-13B6-4684-8266-7791F5530C23}" destId="{53138D34-9949-4FB3-8C9B-F156D39E5C4B}" srcOrd="1" destOrd="0" presId="urn:microsoft.com/office/officeart/2005/8/layout/hProcess7"/>
    <dgm:cxn modelId="{22B42971-522F-4650-8E14-844BB2AC93AD}" type="presParOf" srcId="{5B88B07B-13B6-4684-8266-7791F5530C23}" destId="{DF33A4AF-C1F9-439E-A654-AA2884D30E37}" srcOrd="2" destOrd="0" presId="urn:microsoft.com/office/officeart/2005/8/layout/hProcess7"/>
    <dgm:cxn modelId="{BCB8D0FD-C3BA-498E-A680-D4555CDD8D81}" type="presParOf" srcId="{DF33A4AF-C1F9-439E-A654-AA2884D30E37}" destId="{9A641B7E-0FDC-4044-AD07-5D42C9FD59E0}" srcOrd="0" destOrd="0" presId="urn:microsoft.com/office/officeart/2005/8/layout/hProcess7"/>
    <dgm:cxn modelId="{B7090E72-DE76-4EC1-8D92-664913715D6A}" type="presParOf" srcId="{DF33A4AF-C1F9-439E-A654-AA2884D30E37}" destId="{A0241D90-FEF9-476A-BA6C-3511064E205B}" srcOrd="1" destOrd="0" presId="urn:microsoft.com/office/officeart/2005/8/layout/hProcess7"/>
    <dgm:cxn modelId="{688AA8DE-4DF5-4883-A84A-F0C4B5749986}" type="presParOf" srcId="{DF33A4AF-C1F9-439E-A654-AA2884D30E37}" destId="{99BF88EC-9479-4A8B-9D32-FFC668AB4D09}" srcOrd="2" destOrd="0" presId="urn:microsoft.com/office/officeart/2005/8/layout/hProcess7"/>
    <dgm:cxn modelId="{AD5926CA-0A3A-4186-B2F4-AEE08AAC6113}" type="presParOf" srcId="{5B88B07B-13B6-4684-8266-7791F5530C23}" destId="{CDFDD30E-BB74-4F4F-9D62-A4B6DD8FD0B8}" srcOrd="3" destOrd="0" presId="urn:microsoft.com/office/officeart/2005/8/layout/hProcess7"/>
    <dgm:cxn modelId="{3F996D36-5FA3-4166-B7FB-443C8A1893BE}" type="presParOf" srcId="{5B88B07B-13B6-4684-8266-7791F5530C23}" destId="{4EA530BB-A7FF-4AEB-AF25-54C5A381C97A}" srcOrd="4" destOrd="0" presId="urn:microsoft.com/office/officeart/2005/8/layout/hProcess7"/>
    <dgm:cxn modelId="{6DC17E1C-A05C-40D1-A3EE-12ED0D387A66}" type="presParOf" srcId="{4EA530BB-A7FF-4AEB-AF25-54C5A381C97A}" destId="{2EC0388B-F68F-456D-B973-DCA35B6146DD}" srcOrd="0" destOrd="0" presId="urn:microsoft.com/office/officeart/2005/8/layout/hProcess7"/>
    <dgm:cxn modelId="{E733CC18-5FC9-45AE-971E-08F6F78A5E3D}" type="presParOf" srcId="{4EA530BB-A7FF-4AEB-AF25-54C5A381C97A}" destId="{A0030C4B-82FA-4EF0-9D35-F3D7C75AB433}" srcOrd="1" destOrd="0" presId="urn:microsoft.com/office/officeart/2005/8/layout/hProcess7"/>
    <dgm:cxn modelId="{05690645-3C7D-4F95-B3BD-A08958780611}" type="presParOf" srcId="{4EA530BB-A7FF-4AEB-AF25-54C5A381C97A}" destId="{A1B5B53B-BCAB-46F1-96C3-8C24E6C0C78A}" srcOrd="2" destOrd="0" presId="urn:microsoft.com/office/officeart/2005/8/layout/hProcess7"/>
    <dgm:cxn modelId="{93C91634-3934-41F6-81C8-94B42E4AC7DD}" type="presParOf" srcId="{5B88B07B-13B6-4684-8266-7791F5530C23}" destId="{96CC2C6D-95BD-40E9-8B68-73ADDFB1C119}" srcOrd="5" destOrd="0" presId="urn:microsoft.com/office/officeart/2005/8/layout/hProcess7"/>
    <dgm:cxn modelId="{0AFB1AB5-AD84-4D19-81B1-C480EF2786FD}" type="presParOf" srcId="{5B88B07B-13B6-4684-8266-7791F5530C23}" destId="{C50BEB86-7FFC-47F5-9437-C1E272A605BB}" srcOrd="6" destOrd="0" presId="urn:microsoft.com/office/officeart/2005/8/layout/hProcess7"/>
    <dgm:cxn modelId="{CF0376F1-E024-41F4-B5B7-9A68567EF16C}" type="presParOf" srcId="{C50BEB86-7FFC-47F5-9437-C1E272A605BB}" destId="{42EEF822-0131-4CDA-BB92-60377A252418}" srcOrd="0" destOrd="0" presId="urn:microsoft.com/office/officeart/2005/8/layout/hProcess7"/>
    <dgm:cxn modelId="{FC8A5FF1-C72F-4C52-B8A5-B0608A116A71}" type="presParOf" srcId="{C50BEB86-7FFC-47F5-9437-C1E272A605BB}" destId="{3EBD20C9-EA5F-4780-AC27-16F76414BD32}" srcOrd="1" destOrd="0" presId="urn:microsoft.com/office/officeart/2005/8/layout/hProcess7"/>
    <dgm:cxn modelId="{37A92F86-7CA5-4646-9673-D2F8C39E3A55}" type="presParOf" srcId="{C50BEB86-7FFC-47F5-9437-C1E272A605BB}" destId="{825BC51B-9D09-4253-A6F0-7C0F7CB5ABDA}" srcOrd="2" destOrd="0" presId="urn:microsoft.com/office/officeart/2005/8/layout/hProcess7"/>
    <dgm:cxn modelId="{E446C845-31A6-43D6-8E12-8BE159A66B90}" type="presParOf" srcId="{5B88B07B-13B6-4684-8266-7791F5530C23}" destId="{030A4157-8733-4B63-8522-5F7BE3042ED1}" srcOrd="7" destOrd="0" presId="urn:microsoft.com/office/officeart/2005/8/layout/hProcess7"/>
    <dgm:cxn modelId="{8D8BDDBE-BA8A-453E-B2E6-AA0EEA60A33F}" type="presParOf" srcId="{5B88B07B-13B6-4684-8266-7791F5530C23}" destId="{432BDFD7-121F-4D5D-9756-A13FA4BD29F9}" srcOrd="8" destOrd="0" presId="urn:microsoft.com/office/officeart/2005/8/layout/hProcess7"/>
    <dgm:cxn modelId="{05588948-2065-4735-904E-584614F7BF6F}" type="presParOf" srcId="{432BDFD7-121F-4D5D-9756-A13FA4BD29F9}" destId="{7004E29C-AE56-42EA-B3E2-FA8BE375B38F}" srcOrd="0" destOrd="0" presId="urn:microsoft.com/office/officeart/2005/8/layout/hProcess7"/>
    <dgm:cxn modelId="{72E080A7-0D47-42B9-8586-4FC366A20658}" type="presParOf" srcId="{432BDFD7-121F-4D5D-9756-A13FA4BD29F9}" destId="{4C40B0DE-86F6-4086-9723-D46F907F4552}" srcOrd="1" destOrd="0" presId="urn:microsoft.com/office/officeart/2005/8/layout/hProcess7"/>
    <dgm:cxn modelId="{EB7AE024-C4B6-4BC1-84D8-C3209519975B}" type="presParOf" srcId="{432BDFD7-121F-4D5D-9756-A13FA4BD29F9}" destId="{F4475831-AA0A-4D45-A256-89F709558A4E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57B59-9CE7-49C4-B214-8175E3615277}">
      <dsp:nvSpPr>
        <dsp:cNvPr id="0" name=""/>
        <dsp:cNvSpPr/>
      </dsp:nvSpPr>
      <dsp:spPr>
        <a:xfrm rot="5400000">
          <a:off x="4618430" y="4481990"/>
          <a:ext cx="1716264" cy="1493150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b="1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食べ　　こぼしが増えた</a:t>
          </a:r>
        </a:p>
      </dsp:txBody>
      <dsp:txXfrm rot="-5400000">
        <a:off x="4962670" y="4637884"/>
        <a:ext cx="1027784" cy="1181362"/>
      </dsp:txXfrm>
    </dsp:sp>
    <dsp:sp modelId="{5733F300-9A05-48DD-BD44-613258B8DE90}">
      <dsp:nvSpPr>
        <dsp:cNvPr id="0" name=""/>
        <dsp:cNvSpPr/>
      </dsp:nvSpPr>
      <dsp:spPr>
        <a:xfrm>
          <a:off x="6263320" y="4868545"/>
          <a:ext cx="1915351" cy="102975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700" kern="1200" dirty="0"/>
            <a:t>口輪筋他</a:t>
          </a:r>
        </a:p>
      </dsp:txBody>
      <dsp:txXfrm>
        <a:off x="6263320" y="4868545"/>
        <a:ext cx="1915351" cy="1029758"/>
      </dsp:txXfrm>
    </dsp:sp>
    <dsp:sp modelId="{805C3D76-0D62-477E-B189-B29FF333EF03}">
      <dsp:nvSpPr>
        <dsp:cNvPr id="0" name=""/>
        <dsp:cNvSpPr/>
      </dsp:nvSpPr>
      <dsp:spPr>
        <a:xfrm rot="5400000">
          <a:off x="2987671" y="1552944"/>
          <a:ext cx="1716264" cy="1493150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50000"/>
            <a:hueOff val="0"/>
            <a:satOff val="-9356"/>
            <a:lumOff val="1241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b="1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言葉が聞きにくくなった</a:t>
          </a:r>
        </a:p>
      </dsp:txBody>
      <dsp:txXfrm rot="-5400000">
        <a:off x="3331911" y="1708838"/>
        <a:ext cx="1027784" cy="1181362"/>
      </dsp:txXfrm>
    </dsp:sp>
    <dsp:sp modelId="{F0827C03-CAF9-45D0-864B-2F4D7AE844C0}">
      <dsp:nvSpPr>
        <dsp:cNvPr id="0" name=""/>
        <dsp:cNvSpPr/>
      </dsp:nvSpPr>
      <dsp:spPr>
        <a:xfrm rot="5400000">
          <a:off x="5374563" y="2997850"/>
          <a:ext cx="1716264" cy="1493150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50000"/>
            <a:hueOff val="0"/>
            <a:satOff val="-18712"/>
            <a:lumOff val="2482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100" b="1" kern="1200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100" b="1" kern="1200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b="1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食べ残しが増えた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100" b="1" kern="1200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</dsp:txBody>
      <dsp:txXfrm rot="-5400000">
        <a:off x="5718803" y="3153744"/>
        <a:ext cx="1027784" cy="1181362"/>
      </dsp:txXfrm>
    </dsp:sp>
    <dsp:sp modelId="{879A0CB4-F4FB-4FAC-9AAA-64B3F6142EBD}">
      <dsp:nvSpPr>
        <dsp:cNvPr id="0" name=""/>
        <dsp:cNvSpPr/>
      </dsp:nvSpPr>
      <dsp:spPr>
        <a:xfrm>
          <a:off x="1162631" y="1800086"/>
          <a:ext cx="1853566" cy="102975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D725F-4BA9-4BDB-8665-2A1F8A59304C}">
      <dsp:nvSpPr>
        <dsp:cNvPr id="0" name=""/>
        <dsp:cNvSpPr/>
      </dsp:nvSpPr>
      <dsp:spPr>
        <a:xfrm rot="5400000">
          <a:off x="4579028" y="1568390"/>
          <a:ext cx="1716264" cy="1493150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50000"/>
            <a:hueOff val="0"/>
            <a:satOff val="-28069"/>
            <a:lumOff val="3723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kern="1200" dirty="0">
              <a:solidFill>
                <a:schemeClr val="tx1"/>
              </a:solidFill>
            </a:rPr>
            <a:t>食べかすが口に残る</a:t>
          </a:r>
        </a:p>
      </dsp:txBody>
      <dsp:txXfrm rot="-5400000">
        <a:off x="4923268" y="1724284"/>
        <a:ext cx="1027784" cy="1181362"/>
      </dsp:txXfrm>
    </dsp:sp>
    <dsp:sp modelId="{3D56C83B-9DBE-4404-984F-492ACE40DCD4}">
      <dsp:nvSpPr>
        <dsp:cNvPr id="0" name=""/>
        <dsp:cNvSpPr/>
      </dsp:nvSpPr>
      <dsp:spPr>
        <a:xfrm rot="5400000">
          <a:off x="3775816" y="3025156"/>
          <a:ext cx="1716264" cy="1493150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50000"/>
            <a:hueOff val="0"/>
            <a:satOff val="-37425"/>
            <a:lumOff val="496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b="1" kern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食事時間が長くなった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</dsp:txBody>
      <dsp:txXfrm rot="-5400000">
        <a:off x="4120056" y="3181050"/>
        <a:ext cx="1027784" cy="1181362"/>
      </dsp:txXfrm>
    </dsp:sp>
    <dsp:sp modelId="{181BEC45-3C7D-407E-B2C6-EF56B6340C0F}">
      <dsp:nvSpPr>
        <dsp:cNvPr id="0" name=""/>
        <dsp:cNvSpPr/>
      </dsp:nvSpPr>
      <dsp:spPr>
        <a:xfrm>
          <a:off x="6289714" y="1827237"/>
          <a:ext cx="1915351" cy="102975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700" kern="1200" dirty="0"/>
            <a:t>舌の筋力</a:t>
          </a:r>
        </a:p>
      </dsp:txBody>
      <dsp:txXfrm>
        <a:off x="6289714" y="1827237"/>
        <a:ext cx="1915351" cy="1029758"/>
      </dsp:txXfrm>
    </dsp:sp>
    <dsp:sp modelId="{CC37B16C-74C7-41DB-A1BA-65E8C3841152}">
      <dsp:nvSpPr>
        <dsp:cNvPr id="0" name=""/>
        <dsp:cNvSpPr/>
      </dsp:nvSpPr>
      <dsp:spPr>
        <a:xfrm rot="5400000">
          <a:off x="1355090" y="1552669"/>
          <a:ext cx="1716264" cy="1493150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50000"/>
            <a:hueOff val="0"/>
            <a:satOff val="-28069"/>
            <a:lumOff val="3723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b="1" kern="1200" baseline="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服薬時に薬が残る</a:t>
          </a:r>
        </a:p>
      </dsp:txBody>
      <dsp:txXfrm rot="-5400000">
        <a:off x="1699330" y="1708563"/>
        <a:ext cx="1027784" cy="1181362"/>
      </dsp:txXfrm>
    </dsp:sp>
    <dsp:sp modelId="{E3D54813-D997-4B9C-B770-CE5634A7D7D4}">
      <dsp:nvSpPr>
        <dsp:cNvPr id="0" name=""/>
        <dsp:cNvSpPr/>
      </dsp:nvSpPr>
      <dsp:spPr>
        <a:xfrm rot="5400000">
          <a:off x="2175025" y="3011460"/>
          <a:ext cx="1716264" cy="1493150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50000"/>
            <a:hueOff val="0"/>
            <a:satOff val="-18712"/>
            <a:lumOff val="2482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b="1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時折　　むせる</a:t>
          </a:r>
          <a:endParaRPr kumimoji="1" lang="en-US" altLang="ja-JP" sz="1800" b="1" kern="1200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b="1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咳込む</a:t>
          </a:r>
        </a:p>
      </dsp:txBody>
      <dsp:txXfrm rot="-5400000">
        <a:off x="2519265" y="3167354"/>
        <a:ext cx="1027784" cy="1181362"/>
      </dsp:txXfrm>
    </dsp:sp>
    <dsp:sp modelId="{C51C5D33-E9CF-4DFB-8F32-CC5E1DB4FB58}">
      <dsp:nvSpPr>
        <dsp:cNvPr id="0" name=""/>
        <dsp:cNvSpPr/>
      </dsp:nvSpPr>
      <dsp:spPr>
        <a:xfrm>
          <a:off x="304856" y="3273788"/>
          <a:ext cx="1853566" cy="102975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700" kern="1200" dirty="0"/>
            <a:t>咽頭・咬筋他</a:t>
          </a:r>
        </a:p>
      </dsp:txBody>
      <dsp:txXfrm>
        <a:off x="304856" y="3273788"/>
        <a:ext cx="1853566" cy="1029758"/>
      </dsp:txXfrm>
    </dsp:sp>
    <dsp:sp modelId="{965F3865-26BB-4B8E-99AF-579237025E8E}">
      <dsp:nvSpPr>
        <dsp:cNvPr id="0" name=""/>
        <dsp:cNvSpPr/>
      </dsp:nvSpPr>
      <dsp:spPr>
        <a:xfrm rot="5400000">
          <a:off x="2986836" y="4481990"/>
          <a:ext cx="1716264" cy="1493150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50000"/>
            <a:hueOff val="0"/>
            <a:satOff val="-9356"/>
            <a:lumOff val="1241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流涎</a:t>
          </a:r>
        </a:p>
      </dsp:txBody>
      <dsp:txXfrm rot="-5400000">
        <a:off x="3331076" y="4637884"/>
        <a:ext cx="1027784" cy="11813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047C1D-5D4F-45C4-A07C-81439EDDDE1D}">
      <dsp:nvSpPr>
        <dsp:cNvPr id="0" name=""/>
        <dsp:cNvSpPr/>
      </dsp:nvSpPr>
      <dsp:spPr>
        <a:xfrm>
          <a:off x="4355285" y="3519170"/>
          <a:ext cx="2556573" cy="1656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-31620"/>
              <a:lumOff val="477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2000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喀出力向上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2000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窒息予防</a:t>
          </a:r>
        </a:p>
      </dsp:txBody>
      <dsp:txXfrm>
        <a:off x="5158636" y="3969569"/>
        <a:ext cx="1716843" cy="1169302"/>
      </dsp:txXfrm>
    </dsp:sp>
    <dsp:sp modelId="{D4D645E0-47E2-45D9-93DD-ABBBCEE91365}">
      <dsp:nvSpPr>
        <dsp:cNvPr id="0" name=""/>
        <dsp:cNvSpPr/>
      </dsp:nvSpPr>
      <dsp:spPr>
        <a:xfrm>
          <a:off x="184034" y="3519170"/>
          <a:ext cx="2556573" cy="1656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-15810"/>
              <a:lumOff val="238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2000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自律神経バランスを整える</a:t>
          </a:r>
        </a:p>
      </dsp:txBody>
      <dsp:txXfrm>
        <a:off x="220413" y="3969569"/>
        <a:ext cx="1716843" cy="1169302"/>
      </dsp:txXfrm>
    </dsp:sp>
    <dsp:sp modelId="{5A9B11F8-254D-435B-B708-DD1AC85B6812}">
      <dsp:nvSpPr>
        <dsp:cNvPr id="0" name=""/>
        <dsp:cNvSpPr/>
      </dsp:nvSpPr>
      <dsp:spPr>
        <a:xfrm>
          <a:off x="4355285" y="0"/>
          <a:ext cx="2556573" cy="1656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-15810"/>
              <a:lumOff val="238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TW" altLang="en-US" sz="2000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誤嚥性肺炎予防</a:t>
          </a:r>
          <a:endParaRPr kumimoji="1" lang="ja-JP" altLang="en-US" sz="2000" kern="1200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1" lang="ja-JP" altLang="en-US" sz="1900" kern="1200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</dsp:txBody>
      <dsp:txXfrm>
        <a:off x="5158636" y="36379"/>
        <a:ext cx="1716843" cy="1169302"/>
      </dsp:txXfrm>
    </dsp:sp>
    <dsp:sp modelId="{D915E8BF-6B4B-4D2E-8610-099125300BF8}">
      <dsp:nvSpPr>
        <dsp:cNvPr id="0" name=""/>
        <dsp:cNvSpPr/>
      </dsp:nvSpPr>
      <dsp:spPr>
        <a:xfrm>
          <a:off x="184034" y="0"/>
          <a:ext cx="2556573" cy="1656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2000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最期の最後まで食べて思いを伝えられる</a:t>
          </a:r>
        </a:p>
      </dsp:txBody>
      <dsp:txXfrm>
        <a:off x="220413" y="36379"/>
        <a:ext cx="1716843" cy="1169302"/>
      </dsp:txXfrm>
    </dsp:sp>
    <dsp:sp modelId="{D29B6AC5-4EBC-48B8-B179-70E067FB7A68}">
      <dsp:nvSpPr>
        <dsp:cNvPr id="0" name=""/>
        <dsp:cNvSpPr/>
      </dsp:nvSpPr>
      <dsp:spPr>
        <a:xfrm>
          <a:off x="1255310" y="294989"/>
          <a:ext cx="2240883" cy="2240883"/>
        </a:xfrm>
        <a:prstGeom prst="pieWedg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600" kern="1200" dirty="0"/>
            <a:t>①口の機能維持向上</a:t>
          </a:r>
        </a:p>
      </dsp:txBody>
      <dsp:txXfrm>
        <a:off x="1911649" y="951328"/>
        <a:ext cx="1584544" cy="1584544"/>
      </dsp:txXfrm>
    </dsp:sp>
    <dsp:sp modelId="{29C6CD4B-6069-4230-B715-5F32647A66C9}">
      <dsp:nvSpPr>
        <dsp:cNvPr id="0" name=""/>
        <dsp:cNvSpPr/>
      </dsp:nvSpPr>
      <dsp:spPr>
        <a:xfrm rot="5400000">
          <a:off x="3599699" y="294989"/>
          <a:ext cx="2240883" cy="2240883"/>
        </a:xfrm>
        <a:prstGeom prst="pieWedge">
          <a:avLst/>
        </a:prstGeom>
        <a:solidFill>
          <a:schemeClr val="accent2">
            <a:shade val="50000"/>
            <a:hueOff val="0"/>
            <a:satOff val="-16266"/>
            <a:lumOff val="263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600" kern="1200" dirty="0"/>
            <a:t>②声帯を鍛える</a:t>
          </a:r>
        </a:p>
      </dsp:txBody>
      <dsp:txXfrm rot="-5400000">
        <a:off x="3599699" y="951328"/>
        <a:ext cx="1584544" cy="1584544"/>
      </dsp:txXfrm>
    </dsp:sp>
    <dsp:sp modelId="{1980902A-AAE8-4704-ABF0-2D560D98CB69}">
      <dsp:nvSpPr>
        <dsp:cNvPr id="0" name=""/>
        <dsp:cNvSpPr/>
      </dsp:nvSpPr>
      <dsp:spPr>
        <a:xfrm rot="10800000">
          <a:off x="3599699" y="2639377"/>
          <a:ext cx="2240883" cy="2240883"/>
        </a:xfrm>
        <a:prstGeom prst="pieWedge">
          <a:avLst/>
        </a:prstGeom>
        <a:solidFill>
          <a:schemeClr val="accent2">
            <a:shade val="50000"/>
            <a:hueOff val="0"/>
            <a:satOff val="-32532"/>
            <a:lumOff val="527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600" kern="1200" dirty="0">
              <a:solidFill>
                <a:schemeClr val="tx1"/>
              </a:solidFill>
            </a:rPr>
            <a:t>③肺機能向上</a:t>
          </a:r>
        </a:p>
      </dsp:txBody>
      <dsp:txXfrm rot="10800000">
        <a:off x="3599699" y="2639377"/>
        <a:ext cx="1584544" cy="1584544"/>
      </dsp:txXfrm>
    </dsp:sp>
    <dsp:sp modelId="{8E473E61-41D5-4618-84F5-38BAE2EAD32E}">
      <dsp:nvSpPr>
        <dsp:cNvPr id="0" name=""/>
        <dsp:cNvSpPr/>
      </dsp:nvSpPr>
      <dsp:spPr>
        <a:xfrm rot="16200000">
          <a:off x="1255310" y="2639377"/>
          <a:ext cx="2240883" cy="2240883"/>
        </a:xfrm>
        <a:prstGeom prst="pieWedge">
          <a:avLst/>
        </a:prstGeom>
        <a:solidFill>
          <a:schemeClr val="accent2">
            <a:shade val="50000"/>
            <a:hueOff val="0"/>
            <a:satOff val="-16266"/>
            <a:lumOff val="263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600" kern="1200" dirty="0"/>
            <a:t>④横隔膜を鍛える</a:t>
          </a:r>
        </a:p>
      </dsp:txBody>
      <dsp:txXfrm rot="5400000">
        <a:off x="1911649" y="2639377"/>
        <a:ext cx="1584544" cy="1584544"/>
      </dsp:txXfrm>
    </dsp:sp>
    <dsp:sp modelId="{9603A545-0530-4614-A5DB-5DE6BB574D46}">
      <dsp:nvSpPr>
        <dsp:cNvPr id="0" name=""/>
        <dsp:cNvSpPr/>
      </dsp:nvSpPr>
      <dsp:spPr>
        <a:xfrm>
          <a:off x="3161096" y="2121852"/>
          <a:ext cx="773699" cy="672782"/>
        </a:xfrm>
        <a:prstGeom prst="circularArrow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58B1E0-4630-415C-B9EF-9DFC777C7CAD}">
      <dsp:nvSpPr>
        <dsp:cNvPr id="0" name=""/>
        <dsp:cNvSpPr/>
      </dsp:nvSpPr>
      <dsp:spPr>
        <a:xfrm rot="10800000">
          <a:off x="3161096" y="2380615"/>
          <a:ext cx="773699" cy="672782"/>
        </a:xfrm>
        <a:prstGeom prst="circularArrow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F1B01-C661-48BB-BA0D-39889A77ED6C}">
      <dsp:nvSpPr>
        <dsp:cNvPr id="0" name=""/>
        <dsp:cNvSpPr/>
      </dsp:nvSpPr>
      <dsp:spPr>
        <a:xfrm>
          <a:off x="632" y="914797"/>
          <a:ext cx="2721451" cy="3265741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900" kern="1200" dirty="0"/>
            <a:t>　　</a:t>
          </a:r>
        </a:p>
      </dsp:txBody>
      <dsp:txXfrm rot="16200000">
        <a:off x="-1066176" y="1981606"/>
        <a:ext cx="2677908" cy="544290"/>
      </dsp:txXfrm>
    </dsp:sp>
    <dsp:sp modelId="{82CB787C-1101-4A42-AE6B-37902BC10433}">
      <dsp:nvSpPr>
        <dsp:cNvPr id="0" name=""/>
        <dsp:cNvSpPr/>
      </dsp:nvSpPr>
      <dsp:spPr>
        <a:xfrm>
          <a:off x="544922" y="914797"/>
          <a:ext cx="2027481" cy="32657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入所時</a:t>
          </a:r>
          <a:endParaRPr kumimoji="1" lang="en-US" altLang="ja-JP" sz="1800" kern="1200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700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・総義歯</a:t>
          </a:r>
          <a:endParaRPr kumimoji="1" lang="en-US" altLang="ja-JP" sz="1700" kern="1200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700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・毎朝ポリグリップ</a:t>
          </a:r>
          <a:endParaRPr kumimoji="1" lang="en-US" altLang="ja-JP" sz="1700" kern="1200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700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　使用</a:t>
          </a:r>
          <a:endParaRPr kumimoji="1" lang="en-US" altLang="ja-JP" sz="1700" kern="1200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700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・飲み込みに問題無</a:t>
          </a:r>
          <a:endParaRPr kumimoji="1" lang="en-US" altLang="ja-JP" sz="1700" kern="1200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700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・とろみ指定なし</a:t>
          </a:r>
          <a:endParaRPr kumimoji="1" lang="en-US" altLang="ja-JP" sz="1700" kern="1200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700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・手指の麻痺無し</a:t>
          </a:r>
          <a:endParaRPr kumimoji="1" lang="en-US" altLang="ja-JP" sz="1700" kern="1200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700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・</a:t>
          </a:r>
          <a:r>
            <a:rPr kumimoji="1" lang="en-US" altLang="en-US" sz="1700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Ns</a:t>
          </a:r>
          <a:r>
            <a:rPr kumimoji="1" lang="ja-JP" altLang="en-US" sz="1700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に全て口まで運んでもらう全介助</a:t>
          </a:r>
          <a:endParaRPr kumimoji="1" lang="en-US" altLang="ja-JP" sz="1700" kern="1200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700" kern="1200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</dsp:txBody>
      <dsp:txXfrm>
        <a:off x="544922" y="914797"/>
        <a:ext cx="2027481" cy="3265741"/>
      </dsp:txXfrm>
    </dsp:sp>
    <dsp:sp modelId="{2EC0388B-F68F-456D-B973-DCA35B6146DD}">
      <dsp:nvSpPr>
        <dsp:cNvPr id="0" name=""/>
        <dsp:cNvSpPr/>
      </dsp:nvSpPr>
      <dsp:spPr>
        <a:xfrm>
          <a:off x="2817334" y="914797"/>
          <a:ext cx="2721451" cy="3265741"/>
        </a:xfrm>
        <a:prstGeom prst="roundRect">
          <a:avLst>
            <a:gd name="adj" fmla="val 5000"/>
          </a:avLst>
        </a:prstGeom>
        <a:solidFill>
          <a:schemeClr val="accent2">
            <a:hueOff val="-7200000"/>
            <a:satOff val="-25001"/>
            <a:lumOff val="3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900" kern="1200" dirty="0"/>
        </a:p>
      </dsp:txBody>
      <dsp:txXfrm rot="16200000">
        <a:off x="1750525" y="1981606"/>
        <a:ext cx="2677908" cy="544290"/>
      </dsp:txXfrm>
    </dsp:sp>
    <dsp:sp modelId="{A0241D90-FEF9-476A-BA6C-3511064E205B}">
      <dsp:nvSpPr>
        <dsp:cNvPr id="0" name=""/>
        <dsp:cNvSpPr/>
      </dsp:nvSpPr>
      <dsp:spPr>
        <a:xfrm rot="5400000">
          <a:off x="2590991" y="3510108"/>
          <a:ext cx="479900" cy="40821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B5B53B-BCAB-46F1-96C3-8C24E6C0C78A}">
      <dsp:nvSpPr>
        <dsp:cNvPr id="0" name=""/>
        <dsp:cNvSpPr/>
      </dsp:nvSpPr>
      <dsp:spPr>
        <a:xfrm>
          <a:off x="3361625" y="914797"/>
          <a:ext cx="2027481" cy="32657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700" kern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…</a:t>
          </a:r>
          <a:r>
            <a:rPr kumimoji="1" lang="ja-JP" altLang="en-US" sz="1700" kern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ある日</a:t>
          </a:r>
          <a:r>
            <a:rPr kumimoji="1" lang="en-US" altLang="ja-JP" sz="1700" kern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…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en-US" altLang="ja-JP" sz="1700" kern="1200" dirty="0">
            <a:solidFill>
              <a:schemeClr val="tx1"/>
            </a:solidFill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700" kern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・お湯かけにすると介助無しで完食</a:t>
          </a:r>
          <a:endParaRPr kumimoji="1" lang="en-US" altLang="ja-JP" sz="1700" kern="1200" dirty="0">
            <a:solidFill>
              <a:schemeClr val="tx1"/>
            </a:solidFill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700" kern="12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・飲み込む前の食塊形成</a:t>
          </a:r>
          <a:r>
            <a:rPr kumimoji="1" lang="en-US" altLang="ja-JP" sz="1700" kern="12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OK</a:t>
          </a:r>
          <a:endParaRPr kumimoji="1" lang="en-US" altLang="ja-JP" sz="1700" kern="1200" dirty="0">
            <a:solidFill>
              <a:schemeClr val="tx1"/>
            </a:solidFill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700" kern="12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・理由を聞くとお粥より普通のご飯が食べたかった</a:t>
          </a:r>
          <a:endParaRPr kumimoji="1" lang="en-US" altLang="ja-JP" sz="1700" kern="1200" dirty="0">
            <a:solidFill>
              <a:srgbClr val="FF0000"/>
            </a:solidFill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en-US" altLang="ja-JP" sz="1800" kern="1200" dirty="0"/>
        </a:p>
      </dsp:txBody>
      <dsp:txXfrm>
        <a:off x="3361625" y="914797"/>
        <a:ext cx="2027481" cy="3265741"/>
      </dsp:txXfrm>
    </dsp:sp>
    <dsp:sp modelId="{7004E29C-AE56-42EA-B3E2-FA8BE375B38F}">
      <dsp:nvSpPr>
        <dsp:cNvPr id="0" name=""/>
        <dsp:cNvSpPr/>
      </dsp:nvSpPr>
      <dsp:spPr>
        <a:xfrm>
          <a:off x="5634145" y="785277"/>
          <a:ext cx="2721451" cy="3265741"/>
        </a:xfrm>
        <a:prstGeom prst="roundRect">
          <a:avLst>
            <a:gd name="adj" fmla="val 5000"/>
          </a:avLst>
        </a:prstGeom>
        <a:solidFill>
          <a:schemeClr val="accent2">
            <a:hueOff val="-14400000"/>
            <a:satOff val="-50003"/>
            <a:lumOff val="6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900" kern="1200" dirty="0"/>
        </a:p>
      </dsp:txBody>
      <dsp:txXfrm rot="16200000">
        <a:off x="4567336" y="1852086"/>
        <a:ext cx="2677908" cy="544290"/>
      </dsp:txXfrm>
    </dsp:sp>
    <dsp:sp modelId="{3EBD20C9-EA5F-4780-AC27-16F76414BD32}">
      <dsp:nvSpPr>
        <dsp:cNvPr id="0" name=""/>
        <dsp:cNvSpPr/>
      </dsp:nvSpPr>
      <dsp:spPr>
        <a:xfrm rot="5400000">
          <a:off x="5407694" y="3510108"/>
          <a:ext cx="479900" cy="40821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475831-AA0A-4D45-A256-89F709558A4E}">
      <dsp:nvSpPr>
        <dsp:cNvPr id="0" name=""/>
        <dsp:cNvSpPr/>
      </dsp:nvSpPr>
      <dsp:spPr>
        <a:xfrm>
          <a:off x="6178436" y="785277"/>
          <a:ext cx="2027481" cy="32657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3731" rIns="0" bIns="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3900" kern="1200" dirty="0"/>
        </a:p>
      </dsp:txBody>
      <dsp:txXfrm>
        <a:off x="6178436" y="785277"/>
        <a:ext cx="2027481" cy="3265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97B6BF6E-1AF9-0D49-6978-8875555B8F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431" cy="494417"/>
          </a:xfrm>
          <a:prstGeom prst="rect">
            <a:avLst/>
          </a:prstGeom>
        </p:spPr>
        <p:txBody>
          <a:bodyPr vert="horz" lIns="91035" tIns="45517" rIns="91035" bIns="45517" rtlCol="0"/>
          <a:lstStyle>
            <a:lvl1pPr algn="l" eaLnBrk="1" hangingPunct="1">
              <a:defRPr kumimoji="1" sz="1100">
                <a:ea typeface="ＭＳ ゴシック" pitchFamily="49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6ECA639-36B4-DDCD-4548-60C85627C8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988" y="0"/>
            <a:ext cx="2971431" cy="494417"/>
          </a:xfrm>
          <a:prstGeom prst="rect">
            <a:avLst/>
          </a:prstGeom>
        </p:spPr>
        <p:txBody>
          <a:bodyPr vert="horz" lIns="91035" tIns="45517" rIns="91035" bIns="45517" rtlCol="0"/>
          <a:lstStyle>
            <a:lvl1pPr algn="r" eaLnBrk="1" hangingPunct="1">
              <a:defRPr kumimoji="1" sz="1100">
                <a:ea typeface="ＭＳ ゴシック" pitchFamily="49" charset="-128"/>
              </a:defRPr>
            </a:lvl1pPr>
          </a:lstStyle>
          <a:p>
            <a:pPr>
              <a:defRPr/>
            </a:pPr>
            <a:fld id="{9DF6953A-9EDE-4215-A29D-6020435AB3CA}" type="datetimeFigureOut">
              <a:rPr lang="ja-JP" altLang="en-US"/>
              <a:pPr>
                <a:defRPr/>
              </a:pPr>
              <a:t>2025/6/30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1746ABD-8A21-282D-E056-1AEDC7EEDE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268"/>
            <a:ext cx="2971431" cy="494417"/>
          </a:xfrm>
          <a:prstGeom prst="rect">
            <a:avLst/>
          </a:prstGeom>
        </p:spPr>
        <p:txBody>
          <a:bodyPr vert="horz" lIns="91035" tIns="45517" rIns="91035" bIns="45517" rtlCol="0" anchor="b"/>
          <a:lstStyle>
            <a:lvl1pPr algn="l" eaLnBrk="1" hangingPunct="1">
              <a:defRPr kumimoji="1" sz="1100">
                <a:ea typeface="ＭＳ ゴシック" pitchFamily="49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A9EA7A0-C5B3-6628-019F-9E8B88FB95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988" y="9378268"/>
            <a:ext cx="2971431" cy="494417"/>
          </a:xfrm>
          <a:prstGeom prst="rect">
            <a:avLst/>
          </a:prstGeom>
        </p:spPr>
        <p:txBody>
          <a:bodyPr vert="horz" wrap="square" lIns="91035" tIns="45517" rIns="91035" bIns="455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ea typeface="ＭＳ ゴシック" panose="020B0609070205080204" pitchFamily="49" charset="-128"/>
              </a:defRPr>
            </a:lvl1pPr>
          </a:lstStyle>
          <a:p>
            <a:pPr>
              <a:defRPr/>
            </a:pPr>
            <a:fld id="{A94585BA-1331-433D-95C1-A8FD535332A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2T05:07:10.981"/>
    </inkml:context>
    <inkml:brush xml:id="br0">
      <inkml:brushProperty name="width" value="0.5" units="cm"/>
      <inkml:brushProperty name="height" value="1" units="cm"/>
      <inkml:brushProperty name="color" value="#FF0000"/>
      <inkml:brushProperty name="tip" value="rectangle"/>
      <inkml:brushProperty name="rasterOp" value="maskPen"/>
      <inkml:brushProperty name="ignorePressure" value="1"/>
    </inkml:brush>
  </inkml:definitions>
  <inkml:trace contextRef="#ctx0" brushRef="#br0">402 283,'0'534,"0"-519,-3 20,0 9,3-21,-6 38,0-30,5-23,-1 1,-1 12,-5 101,4-53,3-57,0 1,-4 17,2-15,-2 18,-7 101,7-85,4-39,-1-1,0 0,-4 19,-1 7,4-22,1 2,0 0,1-1,0 25,0-29,0-1,0 1,0-1,-1 1,-2 10,2-8,0 0,-2 20,4-29,-3 27,-4 32,2-29,-4 26,5-6,-2 10,3-37,2-10,-5 23,-1-5,3 1,-4 38,7-63,-1-1,0 1,-3 14,2-14,1 1,-3 14,-1 49,-1 4,1-49,5-21,-1 0,-1 15,1-9,2-2,-1-1,-1 1,1-1,-1 0,-4 14,-10 42,-5 12,9-40,-18 77,28-105,-1 0,-1-1,-4 13,0 2,0-3,6-16,-1 0,1 0,0 0,-2 14,0-1,0 2,-3 34,6-46,0 1,-3 12,2-11,-2 19,-4 81,5-73,2-25,0 1,0 0,1 17,0-29,0-2,0 2,0-1,0 0,0 0,1 0,-1 0,0 0,1 0,-1 0,0-1,0 2,1-2,-1 1,1 0,-1 0,1 0,-1-1,1 1,-1 0,1-1,-1 1,1-1,-1 1,1-1,0 0,-1 1,1-1,1 1,2 0,-1 0,1-1,0 0,4-1,4 1,-9 1,1 1,-1-1,0 1,0 0,0 0,4 4,-3-3,9 6,-10-7,1 0,0 1,0 0,-1 0,1 1,0-1,4 8,-6-7,1 0,-1 0,0 0,-1 0,1 0,0 0,0 1,-1-1,1 1,0 7,4 15,7 27,-13-54,0 1,0 0,0-1,0 1,1 0,-1-1,0 1,1 0,-1-1,0 1,0 0,2 0,-2-1,0 0,0 0,0 0,0 0,0 0,0 0,0 0,0 0,0 0,0 0,1-1,-1 1,0 0,0 0,0 0,0 0,0 0,0 0,0 0,0 0,0 0,0 0,0 0,0 0,0-1,0 1,1 0,-1 0,0 0,0-1,0 1,0 0,0 0,0 0,0 0,1-4,-1 0,1 0,-1-7,1 3,1-15,1-39,-3-25,0 34,0 45,1 1,-1-1,1 0,3-13,-2 12,-1 0,2-17,-3-62,0 52,0 19,-4-27,2 25,-10-77,11 89,-4-12,-1-1,4 11,1 1,-1-2,1 1,0 0,1-1,-1-13,0 1,-3-28,3 38,-2-14,2 15,-2-20,3 29,-1-69,2 60,0 0,-1-1,2 0,1-12,1 6,-2 6,4-17,-3 19,0-1,-1 0,0 0,2-21,-3 26,0-1,-1 1,2 0,-1 0,0 0,1 0,0 0,3-9,11-33,-5 12,-8 28,0 0,-1 1,2-1,-1 1,0 1,1-1,6-8,-6 10,5-9,-7 9,1 0,0 1,4-4,5-7,-9 11,-1 0,1 1,0 0,0 0,0 0,0 1,0 0,0 0,4-2,8 0,27-4,-12 3,-1-1,-12 7,-11-1,-1 1,0-1,1-1,-1 0,8-3,-11 3,-1 0,0-1,1 1,-1 0,0-1,1 1,-1-1,0 0,1 1,-1-1,0 0,0-1,0 1,0 0,-1 0,2-4,1-4,-1 0,4-20,-2 3,-1 12,0 0,1-31,1-1,-3 25,0-1,0-26,-3-46,1 35,0 52,0 0,0 0,1 0,0 0,-1 0,3-8,-1 3,0 1,-1 1,0-2,1-14,-2-51,0 35,-1 28,-2-26,0 14,-3-27,4 31,0 12,1 0,0-11,0 15,1 1,-1 0,0 0,0 0,-2-6,2 6,-1-1,1 0,-1-13,-5-76,5 65,0 16,0-21,2-242,0 131,0 141,0-1,1 0,-1 0,1 0,0 1,0-1,0 0,0 1,4-11,-1 3,-1 0,0-1,3-18,4-20,-6 37,-1-1,4-30,-1-9,-5 47,1-1,0 1,3-14,-3 12,5-22,0-36,-6 56,1 0,5-21,-3 12,-1 5,0-1,-1 1,0-1,0-22,-3 43,1 1,0 0,-1-1,0 0,0 0,1 1,-4 4,0 6,2-4,0-1,-1-1,0 1,-5 11,-1 0,5-12,0-1,0 1,-7 11,6-12,-1 0,1-1,-1 0,0 0,0-1,-12 7,5-4,-20 18,24-19,6-3,-1-1,-3 6,0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2T05:08:03.137"/>
    </inkml:context>
    <inkml:brush xml:id="br0">
      <inkml:brushProperty name="width" value="0.5" units="cm"/>
      <inkml:brushProperty name="height" value="1" units="cm"/>
      <inkml:brushProperty name="color" value="#FF00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0,'-1'21,"2"0,0 0,4 22,-1-19,-1 0,1 47,-4-57,1-1,1 0,2 15,-1-12,2 22,-1 9,0 27,-4 242,1-298,2 22,1 0,-3-23,6 28,-4-28,2 28,-4 98,-2-76,1 206,1-257,3 24,0 11,-4 90,0-65,-1-64,1-1,-2 1,-3 17,2-15,-2 24,4 84,2-64,-6 10,1 0,4-56,0 0,0 1,1-1,0 0,4 16,11 46,-16-72,1-1,-1 1,0 0,1 0,0-1,-1 1,1-1,-1 1,1 0,0-1,0 0,0 1,0-1,2 2,-1-2,0 1,0 0,0-1,0 0,0 0,1 0,3 1,0 0,0 0,0 1,-1 0,1 1,0 0,-1 0,1 0,-1 1,0-1,-1 2,7 8,11 9,-15-15,11 13,1 11,-12-21,8 13,-7-15,-3-1,1-1,5 11,17 40,-25-50,1 0,-1 1,-1 0,1 1,1 10,-2-10,0 0,5 16,1-1,13 70,-10-59,-6-25,-2 0,4 14,8 48,-13-57,-1-1,0 1,-1 0,-1 18,1 0,0-28,1 1,0 0,0 0,0-1,1 0,3 12,-2-9,4 21,-6-19,1 15,-1-15,1 17,-1-23,0 1,0 0,1 0,-1-1,5 8,-5-8,1-1,-1 0,0 0,0 1,0 0,1 8,-1 28,-1-29,1 0,1 13,0-2,3 15,-5-34,1-1,0 1,0-1,0 0,0 1,1-2,-1 2,3 2,-3-3,2 1,-1 0,1 0,0 0,0 0,0-1,4 4,-7-7,0 0,0 0,0 0,0 0,0 0,0 0,0 0,0 0,1 0,-1 0,0 0,0 0,0 0,0 0,0 0,0 0,0 0,0 0,0 0,0 0,1 0,-1 0,0 0,0 0,0 0,0-1,0 1,0 0,0 0,0 0,0 0,0 0,0 0,0-1,0 1,0 0,0 0,0 0,0 0,0 0,0 0,1 0,-1 0,0 0,0-6,-1 0,0 0,-1 0,-2-9,-2-7,-6-50,8 43,4 26,-1 0,1 1,0-1,0 0,0 1,0-1,0 1,0-2,1-2,0 5,-1 0,1-1,-1 1,1 0,-1-1,1 1,0 0,-1 0,1 0,0 0,0 0,-1 0,1 0,0 0,0 0,0 1,0-1,0 0,1 0,7-2,0 0,0 1,-1 0,1 0,0 1,10 0,4 1,-22 0,0 0,0-1,0 1,0 0,0-1,-1 1,1 0,0 0,0-1,0 0,0 1,-1-1,1 1,0-1,0 0,-1 0,1 1,0-1,0-2,0 2,-1 0,0-1,1 1,-1 0,0 0,1 0,-1-1,0 1,0 0,0 0,0-1,0 1,0 0,0-1,0 1,-1 0,1-1,-1 0,1 0,-4-16,-1-1,0 1,-12-27,9 28,-11-35,-8-30,8 28,0 2,9 22,6 19,1 0,-1 0,-1-13,3 13,-15-92,14 76,-1-51,5-18,-2 88,0 1,1 0,-2-1,1 0,-1 1,-3-10,2 7,0 1,-2-20,0-40,0 6,0 5,2 18,2-71,2 54,-1 46,0-2,-1 0,0 2,-3-17,0 9,2-1,-1 1,1-22,2-58,1 38,-1 42,0 7,0-1,0-1,-3-17,-11-58,4 44,7 31,-4-23,4 21,-1-19,-2-1,-12-45,13 64,1 0,0 0,1-1,-3-26,5 35,0-1,-1 1,-2-12,-3-10,-2-39,5 43,2 9,-1-17,2 23,0-1,-1 1,0 0,-7-23,6 23,1 1,0 1,1-1,0 0,0 0,1-15,0 10,-2-25,-2 13,-5-56,8 78,0-1,0 1,0 0,-3-10,2 11,0-2,1 0,0 1,-1-9,2-18,0 23,-1-18,1 26,0 2,0-1,0 0,-1 0,1 0,0 0,-1 1,1-2,0 2,-1-1,1 0,0 1,-1-1,1 0,-1 0,1 1,-1-1,0 1,1-1,-1 0,1 1,-2-1,-1 0,0-1,0 1,0 0,-3-1,4 2,-1 0,1-1,0 0,0 0,-3-2,4 3,0-2,0 2,1-2,-1 2,0-2,0 1,1 0,-1 0,0 0,1-1,-1 1,1 0,0 0,-1-4,-1-2,0-13,1 9,-3-21,3 19,0 1,-6-25,3 16,0-1,1 1,-2-32,5 49,-1-47,-1-7,1 51,0 0,0 0,-1-1,1 1,-5-11,6 18,-4-12,2 9,4 8,19 61,7 17,-13-41,-10-30,-1 0,6 22,12 43,-11-42,-3-12,12 27,-8-21,0-2,12 42,-23-65,-1 0,1 0,-1 0,1 0,-1 1,0-1,0 0,0 5,-7 34,2-10,3 3,1 63,2-49,-1 15,0 56,1-105,5 26,1 9,2 27,-5-50,-1 1,0 35,1 86,-1-113,5 42,-4-47,2 61,-6 33,-1-49,1-69,0 0,0 0,-1 0,0 1,0-1,0 0,-3 7,-17 52,20-65,1 0,-1-1,0 1,0 0,0 0,0 0,0-1,0 1,0-1,0 1,-1 0,1-1,0 0,-1 0,1 0,-1 1,1-2,-1 1,1 0,-1 0,0-1,1 1,-1-1,0 0,1 0,-1 1,0-1,-1-1,0 1,1 0,-1-1,1 0,-1 0,1 0,0 0,-1-1,1 1,0-1,0 0,0 0,0 1,0-2,0 1,1 0,-1 0,0-1,-1-3,-1-2,1 0,1 0,-1 0,1 0,1-1,-1 1,1-1,0 1,0-1,1-17,-3-32,1 44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2T05:27:39.568"/>
    </inkml:context>
    <inkml:brush xml:id="br0">
      <inkml:brushProperty name="width" value="0.5" units="cm"/>
      <inkml:brushProperty name="height" value="1" units="cm"/>
      <inkml:brushProperty name="color" value="#000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116 152,'3'0,"-1"0,1 0,0-1,-1 1,1-1,-1 0,3-1,5-2,-7 3,4-1,0-1,7-3,1-2,19-6,-30 13,23-8,-13 4,-8 3,-1 0,0 1,12-2,53 2,-34 2,-28 0,12 1,5 1,108-3,-68 0,-58 0,0 1,0 0,0 0,0 0,1 1,-2 0,1 1,0-1,10 7,1 1,25 13,-35-18,0 1,-1 0,8 7,-9-8,-1 0,0 1,-1-1,0 1,0 0,5 8,-1 2,1 0,1-2,13 17,-3-5,22 29,-37-48,-2-2,1-1,-1 0,0 1,-1 1,3 4,0 3,6 19,-9-27,-1 2,0-2,0 12,-1 51,0-26,0-38,-1 0,1 0,-1 0,0-1,1 1,-3 4,-10 22,11-28,-6 12,4-8,-3 9,2 0,4-11,-1 0,1 0,-1 0,0 0,0 0,-3 3,3-4,-1 0,-1 0,1 0,0-1,-8 4,6-2,-7 4,-7 10,15-13,-1-1,1 0,-1 0,-7 5,-8 5,14-10,0 0,-13 6,12-7,1-1,-1 0,-11 2,-4 1,11-3,-17 2,23-4,-1 1,1 0,0 0,0 0,0 0,0 1,-8 3,1 1,-24 6,18-6,-73 21,84-25,0-1,0 0,0 0,0-1,0 0,1 0,-1-1,0 0,-9-3,15 4,-5-1,1-1,0 0,0 1,-1-1,2-1,-9-4,6 1,4 4,0-1,-1 1,1 0,-5-2,-5-2,5 3,-8-4,-24-15,36 20,0-1,-3-3,4 4,0-1,0 1,-5-3,-2 2,7 1,0 2,1-2,0 1,-1 0,-2-2,-4-4,-11-5,13 8,0 0,0-1,-8-8,-4-6,-4-5,7 12,10 7,-1 0,-6-9,7 7,-1 0,2-1,-9-15,-8-24,18 40,-5-11,6 13,0 0,0-1,1 1,0 0,-2-7,3 5,-2-5,1 0,0-18,2 22,-1-6,4-24,-3 33,1 1,0 0,0-1,1 1,-1-1,1 1,0-1,1 2,2-6,-4 8,0-1,1 0,0 0,-1 1,0-1,1 0,-1 1,1 0,0 0,0-1,0 2,0-2,2 1,8-3,0 0,-1 1,2 1,-1 0,0 0,0 1,16 1,-15 1,27 3,-27-1,-3-1,0 0,-1 0,16 7,-9-2,20 5,-12-4,4 2,-19-8,-1 0,1 0,-1-1,12 0,-15-1,-1 1,2 0,-1 0,0 0,5 3,1 0,-3-3,-1 1,2 0,11-1,26-1,-19 0,-4 0,30 0,-50 0,1 0,0 1,-1 0,1-1,-1 1,1 0,-1 1,0-1,0 0,0 1,6 3,2 2,18 8,-22-12,1 1,15 4,2 1,-18-6,1 1,7 5,-11-7,-1 1,1 0,-1 0,0-1,5 8,-6-8,-1 0,0-2,0 2,0-1,-1 0,1 0,1 2,-2-2,0-1,0 1,0-1,0 0,0 1,0-1,0 1,0-1,0 0,0 1,0-1,0 1,0-1,-1 0,1 1,0-1,0 0,-1 0,1 1,0-1,0 1,0-1,-1 0,1 0,0 0,0 1,-1-1,1 0,-1 1,1-1,-7 3,1 1,-10 2,3-1,-41 19,40-18,0-1,0-1,-18 3,14-3,-25 9,22-5,-1-1,-24 4,27-6,12-3,-9 1,-9-1,-43-1,37-2,19 1,0 0,0-2,0 1,0-1,0-1,-17-7,15 5,3 2,1-2,0 0,-16-9,9 2,-32-31,10 1,31 32,-8-14,9 14,-7-12,-15-33,22 41,5 10,0 0,0 1,0-1,-2-7,-9-50,7 44,4 13,1-1,0 0,0 0,-1-5,2-2,0-1,0 1,5-15,-5 20,1 2,0 1,0-1,0 1,0-1,1 1,0 0,0 0,3-4,3-8,-6 12,1 0,-1 0,1-1,-1 2,2-1,4-6,2 1,-9 7,1 1,0-1,0 0,0 1,0-1,0 1,-1 0,2-1,-1 1,0 1,4-2,7-2,20-3,-26 5,-1-1,0 2,7-6,-8 5,-1 0,1 0,0 0,0 0,0 1,0 0,0 0,0 0,0 1,10 0,0 0,24-3,-24 1,23 2,-33-1,0 0,0 1,-1-2,1 1,7-3,7-2,-9 4,0 1,0 0,0 1,16 0,-14 0,1 0,15-2,8-2,-3 0,-14 2,2 1,20 2,-12-1,-22 0,13 2,-17-1,0-1,-1 1,1 0,-1 0,2 0,-2 0,4 3,57 33,-53-33,-7-2,1 0,-1-1,1 2,-1-1,1 0,-1 1,6 5,-2-1,0-1,16 13,-17-14,1 0,-1 0,0 1,0-1,5 9,4 7,-5-6,15 19,-15-23,16 26,4 15,-17-28,-11-20,1 0,-1 0,-1 0,1 0,0 1,-1-1,0 0,0 1,1 8,-4 88,2-94,-1 0,0 0,0 0,-6 12,3-4,2-8,1-1,-2 0,1-1,-5 10,0-4,0-1,-15 15,15-15,0 0,0 0,-8 15,2-1,8-16,-1 0,0-2,1 2,-2-2,-13 13,14-15,-1 0,1 0,-8 3,0-1,5-2,-1 0,1-1,-17 3,2 0,-12 2,-7 2,29-5,11-3,-2-1,-6 3,-2-3,1 1,-2-2,-14 0,9 0,-20 0,-28-1,55 0,-1-1,1 0,-22-7,32 8,0 0,0 0,-1 0,2 0,-1 0,0 0,0-1,1 0,-1 1,0-1,-1-2,-2-1,1 1,-8-5,-5-5,11 7,0 0,1 0,-1-1,1 0,-5-11,-2-1,8 14,0 0,1 0,-3-7,2 3,-8-23,11 27,0 0,0 1,0-2,0-5,1-8,1 0,7-40,-7 54,1 1,0-1,0 1,1 0,-1 0,1 0,6-8,-4 6,8-6,-4 3,-6 7,1 0,0 0,-1 0,6-3,-2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2T21:31:19.361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0 471,'12'0,"-2"0,0 0,0 1,0 0,17 3,28 11,83 12,-85-24,68-3,-47-1,-58 1,40 0,79 9,-111-7,26 0,19 2,-55-2,1 2,16 5,14 4,79 8,-96-19,-1 2,-1 1,1 1,-1 1,27 11,-37-12,-1-1,1-1,0-1,0 0,0-1,0-1,1 0,-1-1,24-3,-29 1,0 0,-1-1,16-6,-14 5,0 0,12-2,-2 3,4-1,28-9,-46 11,0-1,-1 0,1 0,-1-1,0 0,0 0,-1-1,7-5,-5 4,-1 0,1 1,0-1,0 1,14-6,-8 5,24-17,-29 16,1 1,0 0,0 1,20-8,-26 12,0 0,-1 0,1 0,0-1,-1 1,1-1,-1 0,0 0,0 0,0-1,0 1,0-1,0 1,0-1,-1 0,1 0,-1 0,2-5,-1 3,0 0,-1 0,1-1,0 1,1 1,-1-1,1 0,0 1,1 0,-1-1,0 2,1-1,8-5,24-9,-8 4,30-20,-50 29,0 1,16-7,-19 9,-1 0,1 0,-1-1,1 0,-1 0,0 0,0-1,0 0,-1 0,5-4,36-45,-38 45,0 1,1 0,0 0,0 0,0 1,1 1,0-1,0 2,17-8,-5 4,0-1,33-21,-48 26,6-3,0 1,0 0,1 1,0 0,0 1,1 0,-1 1,1 1,0 0,22 0,24 1,86 4,-95 5,-33-5,19 1,15-4,-32 0,32 2,-45-1,0 1,1 0,-1 1,8 4,-7-4,-1 0,1 0,10 1,32 3,-32-6,-1 1,25 7,-29-4,0 0,0 1,14 8,-16-7,1-1,0 0,0-1,13 4,26 4,68 28,-52-19,-43-15,33 15,-49-18,-1 0,0 1,10 9,9 6,20 14,-32-23,25 16,55 22,-84-44,0 0,0-1,1 0,11 2,16 5,-5 0,-18-6,25 10,-31-11,1 0,-1-1,1 0,0-1,0 0,20 2,64-5,-42-1,13 3,58-3,-19-13,-74 9,0 1,34-1,-39 6,48-7,-63 6,-1-2,0 1,0-1,0-1,0 0,-1 0,0-1,10-6,-12 7,-1 1,0 1,1-1,-1 1,1 0,8-2,37-6,-40 8,106-13,-74 11,59 2,-102 2,26-1,-25 0,1 1,-1 0,1-1,-1 1,1-1,-1 1,0-1,1 0,-1 0,0 1,1-1,-1 0,0 0,2-2,-3 3,0-1,0 1,1-1,-1 1,0-1,0 1,0-1,0 1,0-1,1 1,-1-1,0 1,0-1,0 1,0-1,-1 1,1-1,0 1,0-1,0 1,0-1,0 1,-1-1,1 1,0-1,0 1,-1-1,1 1,0 0,-1-1,1 1,-1 0,1-1,0 1,-1 0,1-1,-2 1,-19-13,18 12,-11-5,0 0,-20-5,2 3</inkml:trace>
</inkml:ink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ote-C">
            <a:extLst>
              <a:ext uri="{FF2B5EF4-FFF2-40B4-BE49-F238E27FC236}">
                <a16:creationId xmlns:a16="http://schemas.microsoft.com/office/drawing/2014/main" id="{EB6740FD-BD3D-FDAC-893F-A3B174707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3" y="4770494"/>
            <a:ext cx="5215810" cy="412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>
            <a:extLst>
              <a:ext uri="{FF2B5EF4-FFF2-40B4-BE49-F238E27FC236}">
                <a16:creationId xmlns:a16="http://schemas.microsoft.com/office/drawing/2014/main" id="{68E5FA1E-511A-A9F5-E2A0-D00A3F72415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0438" y="741363"/>
            <a:ext cx="4937125" cy="370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946A96A1-35F8-0388-16FB-D8175BF820D1}"/>
              </a:ext>
            </a:extLst>
          </p:cNvPr>
          <p:cNvSpPr>
            <a:spLocks noGrp="1" noChangeArrowheads="1" noTextEdit="1"/>
          </p:cNvSpPr>
          <p:nvPr>
            <p:ph type="body" sz="quarter" idx="3"/>
          </p:nvPr>
        </p:nvSpPr>
        <p:spPr bwMode="auto">
          <a:xfrm>
            <a:off x="1142737" y="5100626"/>
            <a:ext cx="4724259" cy="33732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35" tIns="45517" rIns="91035" bIns="455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             </a:t>
            </a:r>
          </a:p>
          <a:p>
            <a:pPr lvl="1"/>
            <a:r>
              <a:rPr lang="ja-JP" altLang="en-US" noProof="0"/>
              <a:t>       </a:t>
            </a:r>
          </a:p>
          <a:p>
            <a:pPr lvl="2"/>
            <a:r>
              <a:rPr lang="ja-JP" altLang="en-US" noProof="0"/>
              <a:t>       </a:t>
            </a:r>
          </a:p>
          <a:p>
            <a:pPr lvl="3"/>
            <a:r>
              <a:rPr lang="ja-JP" altLang="en-US" noProof="0"/>
              <a:t>       </a:t>
            </a:r>
          </a:p>
          <a:p>
            <a:pPr lvl="4"/>
            <a:r>
              <a:rPr lang="ja-JP" altLang="en-US" noProof="0"/>
              <a:t>       </a:t>
            </a:r>
            <a:r>
              <a:rPr lang="en-US" altLang="ja-JP" noProof="0"/>
              <a:t> 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C936EDDF-F528-5CD5-9B1B-DDD522D54B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61951" y="8639773"/>
            <a:ext cx="456778" cy="1642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35" tIns="45517" rIns="91035" bIns="4551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900">
                <a:ea typeface="ＭＳ ゴシック" panose="020B0609070205080204" pitchFamily="49" charset="-128"/>
              </a:defRPr>
            </a:lvl1pPr>
          </a:lstStyle>
          <a:p>
            <a:pPr>
              <a:defRPr/>
            </a:pPr>
            <a:fld id="{F8AB65D8-FDFD-453A-A454-A0852699DF6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ts val="14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ＭＳ ゴシック" pitchFamily="49" charset="-128"/>
        <a:ea typeface="ＭＳ Ｐ明朝" pitchFamily="18" charset="-128"/>
        <a:cs typeface="+mn-cs"/>
      </a:defRPr>
    </a:lvl1pPr>
    <a:lvl2pPr marL="457200" algn="l" rtl="0" eaLnBrk="0" fontAlgn="base" hangingPunct="0">
      <a:lnSpc>
        <a:spcPts val="14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ＭＳ ゴシック" pitchFamily="49" charset="-128"/>
        <a:ea typeface="ＭＳ Ｐ明朝" pitchFamily="18" charset="-128"/>
        <a:cs typeface="+mn-cs"/>
      </a:defRPr>
    </a:lvl2pPr>
    <a:lvl3pPr marL="914400" algn="l" rtl="0" eaLnBrk="0" fontAlgn="base" hangingPunct="0">
      <a:lnSpc>
        <a:spcPts val="14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ＭＳ ゴシック" pitchFamily="49" charset="-128"/>
        <a:ea typeface="ＭＳ Ｐ明朝" pitchFamily="18" charset="-128"/>
        <a:cs typeface="+mn-cs"/>
      </a:defRPr>
    </a:lvl3pPr>
    <a:lvl4pPr marL="1371600" algn="l" rtl="0" eaLnBrk="0" fontAlgn="base" hangingPunct="0">
      <a:lnSpc>
        <a:spcPts val="14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ＭＳ ゴシック" pitchFamily="49" charset="-128"/>
        <a:ea typeface="ＭＳ Ｐ明朝" pitchFamily="18" charset="-128"/>
        <a:cs typeface="+mn-cs"/>
      </a:defRPr>
    </a:lvl4pPr>
    <a:lvl5pPr marL="1828800" algn="l" rtl="0" eaLnBrk="0" fontAlgn="base" hangingPunct="0">
      <a:lnSpc>
        <a:spcPts val="14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ＭＳ ゴシック" pitchFamily="49" charset="-128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CE0A11-3B99-64B7-84FE-0BBA29D4ABF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48128-6A0A-4646-B66D-4CFDF87C89F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8743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A37016-D828-0AF4-4729-D236C4833FC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16BD9-8B1B-4F15-94E4-794B99CF3EF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4391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8775" y="481013"/>
            <a:ext cx="8421688" cy="36036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360363" y="1050925"/>
            <a:ext cx="8421687" cy="5065713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BC93DA-4140-8AB9-691D-E2BBD918682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3B233-91B0-4747-B0FA-25F4C8998E1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8490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BA07CF3-3213-5A20-0906-15B8215EF44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A2DB8-6909-4278-88D1-3B5FD466FAC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168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C36DB34-8255-BA88-56BF-DD1556122A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1013"/>
            <a:ext cx="842168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/>
              <a:t>マスタ タイトルの書式設定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0DC24E7-74A3-66A3-92D6-6AD804541A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0363" y="1050925"/>
            <a:ext cx="8421687" cy="506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/>
              <a:t>マスタ テキストの書式設定</a:t>
            </a:r>
          </a:p>
          <a:p>
            <a:pPr lvl="1"/>
            <a:r>
              <a:rPr lang="ja-JP" altLang="ja-JP"/>
              <a:t>第 2 レベル</a:t>
            </a:r>
          </a:p>
          <a:p>
            <a:pPr lvl="2"/>
            <a:r>
              <a:rPr lang="ja-JP" altLang="ja-JP"/>
              <a:t>第 3 レベル</a:t>
            </a:r>
          </a:p>
          <a:p>
            <a:pPr lvl="3"/>
            <a:r>
              <a:rPr lang="ja-JP" altLang="ja-JP"/>
              <a:t>第 4 レベル</a:t>
            </a:r>
          </a:p>
          <a:p>
            <a:pPr lvl="4"/>
            <a:r>
              <a:rPr lang="ja-JP" altLang="ja-JP"/>
              <a:t>第 5 レベル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54C2A801-1366-1506-A26E-36F455FE3ED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2475" y="6572250"/>
            <a:ext cx="539750" cy="1793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28C7D24-4B25-4B24-B09A-01192ADF74F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67" r:id="rId1"/>
    <p:sldLayoutId id="2147487777" r:id="rId2"/>
    <p:sldLayoutId id="2147487778" r:id="rId3"/>
    <p:sldLayoutId id="2147487779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25000"/>
        </a:spcAft>
        <a:buSzPct val="70000"/>
        <a:buFont typeface="Wingdings" panose="05000000000000000000" pitchFamily="2" charset="2"/>
        <a:buChar char="p"/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25000"/>
        </a:spcAft>
        <a:buSzPct val="70000"/>
        <a:buFont typeface="Wingdings" panose="05000000000000000000" pitchFamily="2" charset="2"/>
        <a:buChar char="p"/>
        <a:defRPr sz="1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5000"/>
        </a:spcBef>
        <a:spcAft>
          <a:spcPct val="25000"/>
        </a:spcAft>
        <a:buSzPct val="70000"/>
        <a:buFont typeface="Wingdings" panose="05000000000000000000" pitchFamily="2" charset="2"/>
        <a:buChar char="p"/>
        <a:defRPr sz="1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5000"/>
        </a:spcBef>
        <a:spcAft>
          <a:spcPct val="25000"/>
        </a:spcAft>
        <a:buSzPct val="70000"/>
        <a:buFont typeface="Wingdings" panose="05000000000000000000" pitchFamily="2" charset="2"/>
        <a:buChar char="p"/>
        <a:defRPr sz="1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5000"/>
        </a:spcBef>
        <a:spcAft>
          <a:spcPct val="25000"/>
        </a:spcAft>
        <a:buSzPct val="70000"/>
        <a:buFont typeface="Wingdings" panose="05000000000000000000" pitchFamily="2" charset="2"/>
        <a:buChar char="p"/>
        <a:defRPr sz="12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5000"/>
        </a:spcBef>
        <a:spcAft>
          <a:spcPct val="25000"/>
        </a:spcAft>
        <a:buSzPct val="70000"/>
        <a:buFont typeface="Wingdings" pitchFamily="2" charset="2"/>
        <a:buChar char="p"/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5000"/>
        </a:spcBef>
        <a:spcAft>
          <a:spcPct val="25000"/>
        </a:spcAft>
        <a:buSzPct val="70000"/>
        <a:buFont typeface="Wingdings" pitchFamily="2" charset="2"/>
        <a:buChar char="p"/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5000"/>
        </a:spcBef>
        <a:spcAft>
          <a:spcPct val="25000"/>
        </a:spcAft>
        <a:buSzPct val="70000"/>
        <a:buFont typeface="Wingdings" pitchFamily="2" charset="2"/>
        <a:buChar char="p"/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5000"/>
        </a:spcBef>
        <a:spcAft>
          <a:spcPct val="25000"/>
        </a:spcAft>
        <a:buSzPct val="70000"/>
        <a:buFont typeface="Wingdings" pitchFamily="2" charset="2"/>
        <a:buChar char="p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.xml"/><Relationship Id="rId11" Type="http://schemas.openxmlformats.org/officeDocument/2006/relationships/image" Target="../media/image18.png"/><Relationship Id="rId5" Type="http://schemas.openxmlformats.org/officeDocument/2006/relationships/image" Target="../media/image180.png"/><Relationship Id="rId10" Type="http://schemas.openxmlformats.org/officeDocument/2006/relationships/image" Target="../media/image200.png"/><Relationship Id="rId4" Type="http://schemas.openxmlformats.org/officeDocument/2006/relationships/customXml" Target="../ink/ink1.xml"/><Relationship Id="rId9" Type="http://schemas.openxmlformats.org/officeDocument/2006/relationships/customXml" Target="../ink/ink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hlw.go.jp/toukei/saikin/hw/jinkou/geppo/nengai22/index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EF662ADF-A105-9EE4-06D9-B45E1A49E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575" y="2481262"/>
            <a:ext cx="7308850" cy="1895475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defRPr sz="140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algn="ctr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algn="ctr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algn="ctr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algn="ctr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algn="ctr" fontAlgn="base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algn="ctr" fontAlgn="base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algn="ctr" fontAlgn="base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algn="ctr" fontAlgn="base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r>
              <a:rPr kumimoji="0" lang="ja-JP" altLang="en-US" sz="48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お口の幸せが</a:t>
            </a:r>
            <a:endParaRPr kumimoji="0" lang="en-US" altLang="ja-JP" sz="4800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eaLnBrk="1" hangingPunct="1">
              <a:defRPr/>
            </a:pPr>
            <a:r>
              <a:rPr kumimoji="0" lang="ja-JP" altLang="en-US" sz="48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老後の幸せを左右する</a:t>
            </a:r>
            <a:r>
              <a:rPr kumimoji="0" lang="en-US" altLang="ja-JP" sz="48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⁉</a:t>
            </a:r>
          </a:p>
          <a:p>
            <a:pPr algn="ctr" eaLnBrk="1" hangingPunct="1">
              <a:defRPr/>
            </a:pPr>
            <a:r>
              <a:rPr kumimoji="0" lang="en-US" altLang="ja-JP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〜</a:t>
            </a:r>
            <a:r>
              <a:rPr kumimoji="0" lang="ja-JP" altLang="en-US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オーラルフレイル</a:t>
            </a:r>
            <a:r>
              <a:rPr kumimoji="0" lang="en-US" altLang="ja-JP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〜</a:t>
            </a:r>
            <a:endParaRPr kumimoji="0" lang="ja-JP" altLang="ja-JP" sz="2800" i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243" name="テキスト ボックス 2">
            <a:extLst>
              <a:ext uri="{FF2B5EF4-FFF2-40B4-BE49-F238E27FC236}">
                <a16:creationId xmlns:a16="http://schemas.microsoft.com/office/drawing/2014/main" id="{12AB0821-B48C-E96D-B2F0-238EFE209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6327775"/>
            <a:ext cx="2276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ja-JP" altLang="en-US" sz="1200" b="0" dirty="0">
                <a:latin typeface="ＭＳ ゴシック" panose="020B0609070205080204" pitchFamily="49" charset="-128"/>
              </a:rPr>
              <a:t>山口県歯科衛生士会</a:t>
            </a:r>
            <a:endParaRPr lang="en-US" altLang="ja-JP" sz="1200" b="0" dirty="0">
              <a:latin typeface="ＭＳ ゴシック" panose="020B0609070205080204" pitchFamily="49" charset="-128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ja-JP" altLang="en-US" sz="1200" b="0">
                <a:latin typeface="ＭＳ ゴシック" panose="020B0609070205080204" pitchFamily="49" charset="-128"/>
              </a:rPr>
              <a:t>　　　</a:t>
            </a:r>
            <a:endParaRPr lang="en-US" altLang="ja-JP" sz="1200" b="0" dirty="0">
              <a:latin typeface="ＭＳ ゴシック" panose="020B0609070205080204" pitchFamily="49" charset="-128"/>
            </a:endParaRPr>
          </a:p>
        </p:txBody>
      </p:sp>
      <p:sp>
        <p:nvSpPr>
          <p:cNvPr id="10244" name="テキスト ボックス 5">
            <a:extLst>
              <a:ext uri="{FF2B5EF4-FFF2-40B4-BE49-F238E27FC236}">
                <a16:creationId xmlns:a16="http://schemas.microsoft.com/office/drawing/2014/main" id="{555620C0-E146-603F-9DA3-FFCC45BDC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6051550"/>
            <a:ext cx="2276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ja-JP" sz="1200" b="0" dirty="0">
                <a:latin typeface="ＭＳ ゴシック" panose="020B0609070205080204" pitchFamily="49" charset="-128"/>
              </a:rPr>
              <a:t>2025</a:t>
            </a:r>
            <a:r>
              <a:rPr lang="ja-JP" altLang="en-US" sz="1200" b="0" dirty="0">
                <a:latin typeface="ＭＳ ゴシック" panose="020B0609070205080204" pitchFamily="49" charset="-128"/>
              </a:rPr>
              <a:t>年</a:t>
            </a:r>
            <a:endParaRPr lang="en-US" altLang="ja-JP" sz="1200" b="0" dirty="0">
              <a:latin typeface="ＭＳ ゴシック" panose="020B0609070205080204" pitchFamily="49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ダイアグラム&#10;&#10;自動的に生成された説明">
            <a:extLst>
              <a:ext uri="{FF2B5EF4-FFF2-40B4-BE49-F238E27FC236}">
                <a16:creationId xmlns:a16="http://schemas.microsoft.com/office/drawing/2014/main" id="{E0C0B0B0-B090-63B6-A2F9-FF45DC669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454" y="3943422"/>
            <a:ext cx="3596979" cy="2731883"/>
          </a:xfrm>
          <a:prstGeom prst="rect">
            <a:avLst/>
          </a:prstGeom>
        </p:spPr>
      </p:pic>
      <p:sp>
        <p:nvSpPr>
          <p:cNvPr id="26627" name="Rectangle 2">
            <a:extLst>
              <a:ext uri="{FF2B5EF4-FFF2-40B4-BE49-F238E27FC236}">
                <a16:creationId xmlns:a16="http://schemas.microsoft.com/office/drawing/2014/main" id="{15E61E17-4E5D-0218-5438-342D623B19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323" y="123978"/>
            <a:ext cx="8421688" cy="360363"/>
          </a:xfrm>
        </p:spPr>
        <p:txBody>
          <a:bodyPr/>
          <a:lstStyle/>
          <a:p>
            <a:r>
              <a:rPr lang="ja-JP" altLang="en-US" sz="3200" i="1" dirty="0">
                <a:ea typeface="HG丸ｺﾞｼｯｸM-PRO" panose="020F0600000000000000" pitchFamily="50" charset="-128"/>
              </a:rPr>
              <a:t> </a:t>
            </a:r>
            <a:r>
              <a:rPr lang="ja-JP" altLang="en-US" sz="2400" i="1" dirty="0">
                <a:ea typeface="HG丸ｺﾞｼｯｸM-PRO" panose="020F0600000000000000" pitchFamily="50" charset="-128"/>
              </a:rPr>
              <a:t>＜窒素死っていま今もあるの？＞　</a:t>
            </a:r>
            <a:r>
              <a:rPr lang="ja-JP" altLang="en-US" i="1" dirty="0">
                <a:ea typeface="HG丸ｺﾞｼｯｸM-PRO" panose="020F0600000000000000" pitchFamily="50" charset="-128"/>
              </a:rPr>
              <a:t>窒息ってどうやって起きる？</a:t>
            </a:r>
          </a:p>
        </p:txBody>
      </p:sp>
      <p:sp>
        <p:nvSpPr>
          <p:cNvPr id="26626" name="スライド番号プレースホルダー 3">
            <a:extLst>
              <a:ext uri="{FF2B5EF4-FFF2-40B4-BE49-F238E27FC236}">
                <a16:creationId xmlns:a16="http://schemas.microsoft.com/office/drawing/2014/main" id="{5B11F476-EE4B-1E45-B012-A3C0B11127A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DC771FBA-7625-4C36-B43E-C787F77080A8}" type="slidenum">
              <a:rPr lang="ja-JP" altLang="en-US" b="0" smtClean="0"/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10</a:t>
            </a:fld>
            <a:endParaRPr lang="ja-JP" altLang="en-US" b="0"/>
          </a:p>
        </p:txBody>
      </p:sp>
      <p:sp>
        <p:nvSpPr>
          <p:cNvPr id="29" name="フローチャート: 磁気ディスク 28">
            <a:extLst>
              <a:ext uri="{FF2B5EF4-FFF2-40B4-BE49-F238E27FC236}">
                <a16:creationId xmlns:a16="http://schemas.microsoft.com/office/drawing/2014/main" id="{C49ED138-F2B0-63CD-AF27-5FBC1F256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2007" y="5671874"/>
            <a:ext cx="2386670" cy="1064275"/>
          </a:xfrm>
          <a:prstGeom prst="flowChartMagneticDisk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ja-JP" altLang="en-US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筋肉の動き</a:t>
            </a:r>
          </a:p>
        </p:txBody>
      </p:sp>
      <p:pic>
        <p:nvPicPr>
          <p:cNvPr id="6" name="図 5" descr="ダイアグラム&#10;&#10;自動的に生成された説明">
            <a:extLst>
              <a:ext uri="{FF2B5EF4-FFF2-40B4-BE49-F238E27FC236}">
                <a16:creationId xmlns:a16="http://schemas.microsoft.com/office/drawing/2014/main" id="{AF56E83F-1B51-66A8-3911-CE5FE2793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1" y="962065"/>
            <a:ext cx="2318016" cy="2752989"/>
          </a:xfrm>
          <a:prstGeom prst="rect">
            <a:avLst/>
          </a:prstGeom>
        </p:spPr>
      </p:pic>
      <p:sp>
        <p:nvSpPr>
          <p:cNvPr id="5" name="楕円 13">
            <a:extLst>
              <a:ext uri="{FF2B5EF4-FFF2-40B4-BE49-F238E27FC236}">
                <a16:creationId xmlns:a16="http://schemas.microsoft.com/office/drawing/2014/main" id="{FF96CB63-7F60-746D-8D8A-E5314A049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705" y="1917513"/>
            <a:ext cx="354501" cy="299049"/>
          </a:xfrm>
          <a:prstGeom prst="ellipse">
            <a:avLst/>
          </a:prstGeom>
          <a:noFill/>
          <a:ln w="889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kumimoji="0" lang="ja-JP" altLang="en-US" sz="1200" b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5BCA8CB-1E13-2D91-312B-C8CF3366E238}"/>
              </a:ext>
            </a:extLst>
          </p:cNvPr>
          <p:cNvSpPr txBox="1"/>
          <p:nvPr/>
        </p:nvSpPr>
        <p:spPr>
          <a:xfrm>
            <a:off x="3661378" y="6465322"/>
            <a:ext cx="16706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出展）</a:t>
            </a:r>
            <a:r>
              <a:rPr lang="en-US" altLang="ja-JP" dirty="0"/>
              <a:t> </a:t>
            </a:r>
            <a:r>
              <a:rPr lang="en-US" altLang="ja-JP" dirty="0" err="1"/>
              <a:t>ChemicalVoice</a:t>
            </a:r>
            <a:endParaRPr lang="ja-JP" altLang="en-US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C0FD102B-DE52-679E-6D4B-F64F1D712C10}"/>
              </a:ext>
            </a:extLst>
          </p:cNvPr>
          <p:cNvGrpSpPr/>
          <p:nvPr/>
        </p:nvGrpSpPr>
        <p:grpSpPr>
          <a:xfrm>
            <a:off x="4024478" y="4642419"/>
            <a:ext cx="735524" cy="1419902"/>
            <a:chOff x="4024478" y="4642419"/>
            <a:chExt cx="735524" cy="141990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3" name="インク 12">
                  <a:extLst>
                    <a:ext uri="{FF2B5EF4-FFF2-40B4-BE49-F238E27FC236}">
                      <a16:creationId xmlns:a16="http://schemas.microsoft.com/office/drawing/2014/main" id="{4BA6B165-C80D-6360-968F-4DD1AB601BA8}"/>
                    </a:ext>
                  </a:extLst>
                </p14:cNvPr>
                <p14:cNvContentPartPr/>
                <p14:nvPr/>
              </p14:nvContentPartPr>
              <p14:xfrm rot="172683">
                <a:off x="4024478" y="4670387"/>
                <a:ext cx="225090" cy="1391934"/>
              </p14:xfrm>
            </p:contentPart>
          </mc:Choice>
          <mc:Fallback xmlns="">
            <p:pic>
              <p:nvPicPr>
                <p:cNvPr id="13" name="インク 12">
                  <a:extLst>
                    <a:ext uri="{FF2B5EF4-FFF2-40B4-BE49-F238E27FC236}">
                      <a16:creationId xmlns:a16="http://schemas.microsoft.com/office/drawing/2014/main" id="{4BA6B165-C80D-6360-968F-4DD1AB601BA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172683">
                  <a:off x="3934586" y="4490411"/>
                  <a:ext cx="404515" cy="17515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インク 14">
                  <a:extLst>
                    <a:ext uri="{FF2B5EF4-FFF2-40B4-BE49-F238E27FC236}">
                      <a16:creationId xmlns:a16="http://schemas.microsoft.com/office/drawing/2014/main" id="{881F8CAE-DD05-72B4-983A-B7CC7A39D042}"/>
                    </a:ext>
                  </a:extLst>
                </p14:cNvPr>
                <p14:cNvContentPartPr/>
                <p14:nvPr/>
              </p14:nvContentPartPr>
              <p14:xfrm rot="21356248">
                <a:off x="4534912" y="4642419"/>
                <a:ext cx="225090" cy="1333887"/>
              </p14:xfrm>
            </p:contentPart>
          </mc:Choice>
          <mc:Fallback xmlns="">
            <p:pic>
              <p:nvPicPr>
                <p:cNvPr id="15" name="インク 14">
                  <a:extLst>
                    <a:ext uri="{FF2B5EF4-FFF2-40B4-BE49-F238E27FC236}">
                      <a16:creationId xmlns:a16="http://schemas.microsoft.com/office/drawing/2014/main" id="{881F8CAE-DD05-72B4-983A-B7CC7A39D04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21356248">
                  <a:off x="4445020" y="4462456"/>
                  <a:ext cx="404515" cy="1693453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7" name="図 16">
            <a:extLst>
              <a:ext uri="{FF2B5EF4-FFF2-40B4-BE49-F238E27FC236}">
                <a16:creationId xmlns:a16="http://schemas.microsoft.com/office/drawing/2014/main" id="{1EFFB9C1-1A3D-4170-5AEB-BF28C35C8B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323" y="4303833"/>
            <a:ext cx="2635714" cy="2125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366E252-B741-7DA7-C57D-B39314F25368}"/>
              </a:ext>
            </a:extLst>
          </p:cNvPr>
          <p:cNvSpPr txBox="1"/>
          <p:nvPr/>
        </p:nvSpPr>
        <p:spPr>
          <a:xfrm>
            <a:off x="616696" y="6474639"/>
            <a:ext cx="19194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出展）</a:t>
            </a:r>
            <a:r>
              <a:rPr lang="en-US" altLang="ja-JP" dirty="0"/>
              <a:t> </a:t>
            </a:r>
            <a:r>
              <a:rPr lang="ja-JP" altLang="en-US" dirty="0"/>
              <a:t>松永クリニック</a:t>
            </a:r>
            <a:r>
              <a:rPr lang="en-US" altLang="ja-JP" dirty="0"/>
              <a:t>HP</a:t>
            </a:r>
            <a:endParaRPr lang="ja-JP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インク 18">
                <a:extLst>
                  <a:ext uri="{FF2B5EF4-FFF2-40B4-BE49-F238E27FC236}">
                    <a16:creationId xmlns:a16="http://schemas.microsoft.com/office/drawing/2014/main" id="{B169F560-DF94-8F0A-476D-37FA51DCA947}"/>
                  </a:ext>
                </a:extLst>
              </p14:cNvPr>
              <p14:cNvContentPartPr/>
              <p14:nvPr/>
            </p14:nvContentPartPr>
            <p14:xfrm>
              <a:off x="1234584" y="5194647"/>
              <a:ext cx="387241" cy="343415"/>
            </p14:xfrm>
          </p:contentPart>
        </mc:Choice>
        <mc:Fallback xmlns="">
          <p:pic>
            <p:nvPicPr>
              <p:cNvPr id="19" name="インク 18">
                <a:extLst>
                  <a:ext uri="{FF2B5EF4-FFF2-40B4-BE49-F238E27FC236}">
                    <a16:creationId xmlns:a16="http://schemas.microsoft.com/office/drawing/2014/main" id="{B169F560-DF94-8F0A-476D-37FA51DCA94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44695" y="5014849"/>
                <a:ext cx="566659" cy="702652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矢印: 折線 19">
            <a:extLst>
              <a:ext uri="{FF2B5EF4-FFF2-40B4-BE49-F238E27FC236}">
                <a16:creationId xmlns:a16="http://schemas.microsoft.com/office/drawing/2014/main" id="{E9780783-E2D4-A63A-C6A4-0183B97865E4}"/>
              </a:ext>
            </a:extLst>
          </p:cNvPr>
          <p:cNvSpPr/>
          <p:nvPr/>
        </p:nvSpPr>
        <p:spPr bwMode="auto">
          <a:xfrm rot="5400000">
            <a:off x="700143" y="2722330"/>
            <a:ext cx="2309566" cy="853441"/>
          </a:xfrm>
          <a:prstGeom prst="bentArrow">
            <a:avLst>
              <a:gd name="adj1" fmla="val 16881"/>
              <a:gd name="adj2" fmla="val 24288"/>
              <a:gd name="adj3" fmla="val 11816"/>
              <a:gd name="adj4" fmla="val 40773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6646" name="テキスト ボックス 18">
            <a:extLst>
              <a:ext uri="{FF2B5EF4-FFF2-40B4-BE49-F238E27FC236}">
                <a16:creationId xmlns:a16="http://schemas.microsoft.com/office/drawing/2014/main" id="{535FE144-CFB8-B7DB-DDA8-A9494060955A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1007194" y="3914011"/>
            <a:ext cx="11927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声帯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DB9E7B0-AD64-B8BE-9E42-76B7326F6C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49298" y="555375"/>
            <a:ext cx="4214551" cy="2371471"/>
          </a:xfrm>
          <a:prstGeom prst="rect">
            <a:avLst/>
          </a:prstGeom>
        </p:spPr>
      </p:pic>
      <p:pic>
        <p:nvPicPr>
          <p:cNvPr id="1026" name="Picture 2" descr="不慮の窒息による死亡者数">
            <a:extLst>
              <a:ext uri="{FF2B5EF4-FFF2-40B4-BE49-F238E27FC236}">
                <a16:creationId xmlns:a16="http://schemas.microsoft.com/office/drawing/2014/main" id="{1D962A27-38F4-067E-FBB8-3B0E6C2DF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937" y="2618847"/>
            <a:ext cx="3541912" cy="199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53372D4-D20C-4697-49E0-876C0A890D05}"/>
              </a:ext>
            </a:extLst>
          </p:cNvPr>
          <p:cNvSpPr txBox="1"/>
          <p:nvPr/>
        </p:nvSpPr>
        <p:spPr>
          <a:xfrm>
            <a:off x="3401122" y="3429000"/>
            <a:ext cx="1779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♪　　♪　　♪</a:t>
            </a:r>
            <a:endParaRPr kumimoji="1" lang="en-US" altLang="ja-JP" sz="2000" dirty="0"/>
          </a:p>
          <a:p>
            <a:r>
              <a:rPr lang="ja-JP" altLang="en-US" sz="2000" dirty="0"/>
              <a:t>　　♪　　♪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85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楕円 16">
            <a:extLst>
              <a:ext uri="{FF2B5EF4-FFF2-40B4-BE49-F238E27FC236}">
                <a16:creationId xmlns:a16="http://schemas.microsoft.com/office/drawing/2014/main" id="{4D138A1C-64C0-2619-74DF-8C98E971AD88}"/>
              </a:ext>
            </a:extLst>
          </p:cNvPr>
          <p:cNvSpPr/>
          <p:nvPr/>
        </p:nvSpPr>
        <p:spPr bwMode="auto">
          <a:xfrm>
            <a:off x="5416636" y="3640800"/>
            <a:ext cx="3486824" cy="91302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B164637E-F455-CB0C-5543-F7907C5105F8}"/>
              </a:ext>
            </a:extLst>
          </p:cNvPr>
          <p:cNvSpPr/>
          <p:nvPr/>
        </p:nvSpPr>
        <p:spPr bwMode="auto">
          <a:xfrm>
            <a:off x="5416636" y="4673360"/>
            <a:ext cx="3486824" cy="91302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CB067611-6906-135B-33C3-B5D0A1E77FD8}"/>
              </a:ext>
            </a:extLst>
          </p:cNvPr>
          <p:cNvSpPr/>
          <p:nvPr/>
        </p:nvSpPr>
        <p:spPr bwMode="auto">
          <a:xfrm>
            <a:off x="5407556" y="1525348"/>
            <a:ext cx="3486824" cy="91302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9470B4C8-40F2-BD8D-53FD-F83401A0A408}"/>
              </a:ext>
            </a:extLst>
          </p:cNvPr>
          <p:cNvSpPr/>
          <p:nvPr/>
        </p:nvSpPr>
        <p:spPr bwMode="auto">
          <a:xfrm>
            <a:off x="5416636" y="2583332"/>
            <a:ext cx="3486824" cy="91302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CD510B7-E6EA-C0F1-64BA-B3E80A4D1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95" y="1008819"/>
            <a:ext cx="4841708" cy="5746341"/>
          </a:xfrm>
          <a:prstGeom prst="rect">
            <a:avLst/>
          </a:prstGeom>
        </p:spPr>
      </p:pic>
      <p:sp>
        <p:nvSpPr>
          <p:cNvPr id="26627" name="Rectangle 2">
            <a:extLst>
              <a:ext uri="{FF2B5EF4-FFF2-40B4-BE49-F238E27FC236}">
                <a16:creationId xmlns:a16="http://schemas.microsoft.com/office/drawing/2014/main" id="{15E61E17-4E5D-0218-5438-342D623B19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857" y="99494"/>
            <a:ext cx="8421688" cy="360363"/>
          </a:xfrm>
        </p:spPr>
        <p:txBody>
          <a:bodyPr/>
          <a:lstStyle/>
          <a:p>
            <a:r>
              <a:rPr lang="ja-JP" altLang="en-US" sz="3200" i="1" dirty="0">
                <a:ea typeface="HG丸ｺﾞｼｯｸM-PRO" panose="020F0600000000000000" pitchFamily="50" charset="-128"/>
              </a:rPr>
              <a:t> </a:t>
            </a:r>
            <a:r>
              <a:rPr lang="ja-JP" altLang="en-US" sz="2400" i="1" dirty="0">
                <a:ea typeface="HG丸ｺﾞｼｯｸM-PRO" panose="020F0600000000000000" pitchFamily="50" charset="-128"/>
              </a:rPr>
              <a:t>＜横隔膜と喀出力＞</a:t>
            </a:r>
            <a:endParaRPr lang="ja-JP" altLang="en-US" sz="1400" i="1" dirty="0">
              <a:ea typeface="HG丸ｺﾞｼｯｸM-PRO" panose="020F0600000000000000" pitchFamily="50" charset="-128"/>
            </a:endParaRPr>
          </a:p>
        </p:txBody>
      </p:sp>
      <p:sp>
        <p:nvSpPr>
          <p:cNvPr id="26626" name="スライド番号プレースホルダー 3">
            <a:extLst>
              <a:ext uri="{FF2B5EF4-FFF2-40B4-BE49-F238E27FC236}">
                <a16:creationId xmlns:a16="http://schemas.microsoft.com/office/drawing/2014/main" id="{5B11F476-EE4B-1E45-B012-A3C0B11127A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DC771FBA-7625-4C36-B43E-C787F77080A8}" type="slidenum">
              <a:rPr lang="ja-JP" altLang="en-US" b="0" smtClean="0"/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11</a:t>
            </a:fld>
            <a:endParaRPr lang="ja-JP" altLang="en-US" b="0"/>
          </a:p>
        </p:txBody>
      </p:sp>
      <p:sp>
        <p:nvSpPr>
          <p:cNvPr id="26648" name="テキスト ボックス 18">
            <a:extLst>
              <a:ext uri="{FF2B5EF4-FFF2-40B4-BE49-F238E27FC236}">
                <a16:creationId xmlns:a16="http://schemas.microsoft.com/office/drawing/2014/main" id="{A588A615-595C-910F-33E0-B718C7636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3622" y="5138364"/>
            <a:ext cx="6306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ja-JP" altLang="en-US" sz="2400" b="0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肺</a:t>
            </a:r>
          </a:p>
        </p:txBody>
      </p:sp>
      <p:sp>
        <p:nvSpPr>
          <p:cNvPr id="26649" name="矢印: 下 10">
            <a:extLst>
              <a:ext uri="{FF2B5EF4-FFF2-40B4-BE49-F238E27FC236}">
                <a16:creationId xmlns:a16="http://schemas.microsoft.com/office/drawing/2014/main" id="{D0694573-C472-1A03-DE85-CE97DF549CB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958220" y="4987255"/>
            <a:ext cx="326317" cy="764484"/>
          </a:xfrm>
          <a:prstGeom prst="downArrow">
            <a:avLst>
              <a:gd name="adj1" fmla="val 50000"/>
              <a:gd name="adj2" fmla="val 4999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kumimoji="0" lang="ja-JP" altLang="en-US" sz="1200" b="0">
              <a:solidFill>
                <a:srgbClr val="000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6642" name="テキスト ボックス 18">
            <a:extLst>
              <a:ext uri="{FF2B5EF4-FFF2-40B4-BE49-F238E27FC236}">
                <a16:creationId xmlns:a16="http://schemas.microsoft.com/office/drawing/2014/main" id="{576E4990-5956-CA06-DE0C-5DC0255D0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4618" y="6022794"/>
            <a:ext cx="1592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ja-JP" altLang="en-US" sz="2400" b="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横隔膜</a:t>
            </a:r>
          </a:p>
        </p:txBody>
      </p:sp>
      <p:sp>
        <p:nvSpPr>
          <p:cNvPr id="26643" name="矢印: 下 17">
            <a:extLst>
              <a:ext uri="{FF2B5EF4-FFF2-40B4-BE49-F238E27FC236}">
                <a16:creationId xmlns:a16="http://schemas.microsoft.com/office/drawing/2014/main" id="{3493B2F7-2028-45A1-FABD-9DF85521842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958398" y="5908891"/>
            <a:ext cx="326042" cy="766397"/>
          </a:xfrm>
          <a:prstGeom prst="downArrow">
            <a:avLst>
              <a:gd name="adj1" fmla="val 50000"/>
              <a:gd name="adj2" fmla="val 5000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kumimoji="0" lang="ja-JP" altLang="en-US" sz="1200" b="0">
              <a:solidFill>
                <a:srgbClr val="000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EF665B8F-F3A7-CBF2-D2C3-3575A52D6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375" y="1286060"/>
            <a:ext cx="3113031" cy="142422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>
              <a:defRPr/>
            </a:pPr>
            <a:endParaRPr kumimoji="0" lang="en-US" altLang="ja-JP" sz="1800" i="1" kern="0" dirty="0">
              <a:solidFill>
                <a:srgbClr val="FF0000"/>
              </a:solidFill>
              <a:ea typeface="HG丸ｺﾞｼｯｸM-PRO" panose="020F0600000000000000" pitchFamily="50" charset="-128"/>
            </a:endParaRPr>
          </a:p>
          <a:p>
            <a:pPr>
              <a:defRPr/>
            </a:pPr>
            <a:r>
              <a:rPr kumimoji="0" lang="ja-JP" altLang="en-US" sz="2000" i="1" kern="0" dirty="0">
                <a:solidFill>
                  <a:srgbClr val="0000FF"/>
                </a:solidFill>
                <a:ea typeface="HG丸ｺﾞｼｯｸM-PRO" panose="020F0600000000000000" pitchFamily="50" charset="-128"/>
              </a:rPr>
              <a:t>★横隔膜を鍛えると</a:t>
            </a:r>
            <a:r>
              <a:rPr kumimoji="0" lang="en-US" altLang="ja-JP" sz="2000" i="1" kern="0" dirty="0">
                <a:solidFill>
                  <a:srgbClr val="0000FF"/>
                </a:solidFill>
                <a:ea typeface="HG丸ｺﾞｼｯｸM-PRO" panose="020F0600000000000000" pitchFamily="50" charset="-128"/>
              </a:rPr>
              <a:t>…</a:t>
            </a:r>
            <a:r>
              <a:rPr kumimoji="0" lang="ja-JP" altLang="en-US" sz="2000" i="1" kern="0" dirty="0">
                <a:solidFill>
                  <a:srgbClr val="0000FF"/>
                </a:solidFill>
                <a:ea typeface="HG丸ｺﾞｼｯｸM-PRO" panose="020F0600000000000000" pitchFamily="50" charset="-128"/>
              </a:rPr>
              <a:t>★</a:t>
            </a:r>
            <a:endParaRPr kumimoji="0" lang="en-US" altLang="ja-JP" sz="2000" i="1" kern="0" dirty="0">
              <a:solidFill>
                <a:srgbClr val="0000FF"/>
              </a:solidFill>
              <a:ea typeface="HG丸ｺﾞｼｯｸM-PRO" panose="020F0600000000000000" pitchFamily="50" charset="-128"/>
            </a:endParaRPr>
          </a:p>
          <a:p>
            <a:pPr>
              <a:defRPr/>
            </a:pPr>
            <a:r>
              <a:rPr kumimoji="0" lang="ja-JP" altLang="en-US" sz="2000" i="1" kern="0" dirty="0">
                <a:solidFill>
                  <a:srgbClr val="0000FF"/>
                </a:solidFill>
                <a:ea typeface="HG丸ｺﾞｼｯｸM-PRO" panose="020F0600000000000000" pitchFamily="50" charset="-128"/>
              </a:rPr>
              <a:t>　　</a:t>
            </a:r>
            <a:r>
              <a:rPr kumimoji="0" lang="ja-JP" altLang="en-US" i="1" kern="0" dirty="0">
                <a:solidFill>
                  <a:srgbClr val="0000FF"/>
                </a:solidFill>
                <a:ea typeface="HG丸ｺﾞｼｯｸM-PRO" panose="020F0600000000000000" pitchFamily="50" charset="-128"/>
              </a:rPr>
              <a:t>人体最大の吸気筋</a:t>
            </a:r>
            <a:endParaRPr kumimoji="0" lang="en-US" altLang="ja-JP" i="1" kern="0" dirty="0">
              <a:solidFill>
                <a:srgbClr val="0000FF"/>
              </a:solidFill>
              <a:ea typeface="HG丸ｺﾞｼｯｸM-PRO" panose="020F0600000000000000" pitchFamily="50" charset="-128"/>
            </a:endParaRPr>
          </a:p>
          <a:p>
            <a:pPr>
              <a:defRPr/>
            </a:pPr>
            <a:endParaRPr kumimoji="0" lang="en-US" altLang="ja-JP" sz="1800" i="1" kern="0" dirty="0">
              <a:solidFill>
                <a:srgbClr val="0000FF"/>
              </a:solidFill>
              <a:ea typeface="HG丸ｺﾞｼｯｸM-PRO" panose="020F0600000000000000" pitchFamily="50" charset="-128"/>
            </a:endParaRPr>
          </a:p>
          <a:p>
            <a:pPr>
              <a:defRPr/>
            </a:pPr>
            <a:endParaRPr kumimoji="0" lang="en-US" altLang="ja-JP" sz="1800" i="1" kern="0" dirty="0">
              <a:solidFill>
                <a:srgbClr val="0000FF"/>
              </a:solidFill>
              <a:ea typeface="HG丸ｺﾞｼｯｸM-PRO" panose="020F0600000000000000" pitchFamily="50" charset="-128"/>
            </a:endParaRPr>
          </a:p>
          <a:p>
            <a:pPr>
              <a:defRPr/>
            </a:pPr>
            <a:r>
              <a:rPr kumimoji="0" lang="ja-JP" altLang="en-US" sz="1800" i="1" kern="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・喉に詰まりそうになった</a:t>
            </a:r>
            <a:endParaRPr kumimoji="0" lang="en-US" altLang="ja-JP" sz="1800" i="1" kern="0" dirty="0">
              <a:solidFill>
                <a:srgbClr val="FF0000"/>
              </a:solidFill>
              <a:ea typeface="HG丸ｺﾞｼｯｸM-PRO" panose="020F0600000000000000" pitchFamily="50" charset="-128"/>
            </a:endParaRPr>
          </a:p>
          <a:p>
            <a:pPr>
              <a:defRPr/>
            </a:pPr>
            <a:r>
              <a:rPr kumimoji="0" lang="ja-JP" altLang="en-US" sz="1800" i="1" kern="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　時に咳で吐きだせる</a:t>
            </a:r>
            <a:endParaRPr kumimoji="0" lang="en-US" altLang="ja-JP" sz="1800" i="1" kern="0" dirty="0">
              <a:solidFill>
                <a:srgbClr val="FF0000"/>
              </a:solidFill>
              <a:ea typeface="HG丸ｺﾞｼｯｸM-PRO" panose="020F0600000000000000" pitchFamily="50" charset="-128"/>
            </a:endParaRPr>
          </a:p>
          <a:p>
            <a:pPr>
              <a:defRPr/>
            </a:pPr>
            <a:endParaRPr kumimoji="0" lang="en-US" altLang="ja-JP" sz="1800" i="1" kern="0" dirty="0">
              <a:solidFill>
                <a:srgbClr val="FF0000"/>
              </a:solidFill>
              <a:ea typeface="HG丸ｺﾞｼｯｸM-PRO" panose="020F0600000000000000" pitchFamily="50" charset="-128"/>
            </a:endParaRPr>
          </a:p>
          <a:p>
            <a:pPr>
              <a:defRPr/>
            </a:pPr>
            <a:endParaRPr kumimoji="0" lang="en-US" altLang="ja-JP" sz="1800" i="1" kern="0" dirty="0">
              <a:solidFill>
                <a:srgbClr val="0000FF"/>
              </a:solidFill>
              <a:ea typeface="HG丸ｺﾞｼｯｸM-PRO" panose="020F0600000000000000" pitchFamily="50" charset="-128"/>
            </a:endParaRPr>
          </a:p>
          <a:p>
            <a:pPr>
              <a:defRPr/>
            </a:pPr>
            <a:endParaRPr kumimoji="0" lang="en-US" altLang="ja-JP" sz="1800" i="1" kern="0" dirty="0">
              <a:solidFill>
                <a:srgbClr val="FF0000"/>
              </a:solidFill>
              <a:ea typeface="HG丸ｺﾞｼｯｸM-PRO" panose="020F0600000000000000" pitchFamily="50" charset="-128"/>
            </a:endParaRPr>
          </a:p>
          <a:p>
            <a:pPr>
              <a:defRPr/>
            </a:pPr>
            <a:endParaRPr kumimoji="0" lang="en-US" altLang="ja-JP" sz="1800" i="1" kern="0" dirty="0">
              <a:solidFill>
                <a:srgbClr val="FF0000"/>
              </a:solidFill>
              <a:ea typeface="HG丸ｺﾞｼｯｸM-PRO" panose="020F0600000000000000" pitchFamily="50" charset="-128"/>
            </a:endParaRPr>
          </a:p>
          <a:p>
            <a:pPr>
              <a:defRPr/>
            </a:pPr>
            <a:endParaRPr kumimoji="0" lang="ja-JP" altLang="en-US" sz="1800" i="1" kern="0" dirty="0">
              <a:solidFill>
                <a:srgbClr val="FF0000"/>
              </a:solidFill>
              <a:ea typeface="HG丸ｺﾞｼｯｸM-PRO" panose="020F0600000000000000" pitchFamily="50" charset="-128"/>
            </a:endParaRPr>
          </a:p>
        </p:txBody>
      </p:sp>
      <p:sp>
        <p:nvSpPr>
          <p:cNvPr id="29" name="フローチャート: 磁気ディスク 28">
            <a:extLst>
              <a:ext uri="{FF2B5EF4-FFF2-40B4-BE49-F238E27FC236}">
                <a16:creationId xmlns:a16="http://schemas.microsoft.com/office/drawing/2014/main" id="{C49ED138-F2B0-63CD-AF27-5FBC1F256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670" y="5748922"/>
            <a:ext cx="1634775" cy="913022"/>
          </a:xfrm>
          <a:prstGeom prst="flowChartMagneticDisk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ja-JP" altLang="en-US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筋肉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インク 7">
                <a:extLst>
                  <a:ext uri="{FF2B5EF4-FFF2-40B4-BE49-F238E27FC236}">
                    <a16:creationId xmlns:a16="http://schemas.microsoft.com/office/drawing/2014/main" id="{B0C4F174-6B44-2A62-D03D-9FB744913965}"/>
                  </a:ext>
                </a:extLst>
              </p14:cNvPr>
              <p14:cNvContentPartPr/>
              <p14:nvPr/>
            </p14:nvContentPartPr>
            <p14:xfrm>
              <a:off x="1554879" y="6219310"/>
              <a:ext cx="1980720" cy="235800"/>
            </p14:xfrm>
          </p:contentPart>
        </mc:Choice>
        <mc:Fallback xmlns="">
          <p:pic>
            <p:nvPicPr>
              <p:cNvPr id="8" name="インク 7">
                <a:extLst>
                  <a:ext uri="{FF2B5EF4-FFF2-40B4-BE49-F238E27FC236}">
                    <a16:creationId xmlns:a16="http://schemas.microsoft.com/office/drawing/2014/main" id="{B0C4F174-6B44-2A62-D03D-9FB7449139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64879" y="6039310"/>
                <a:ext cx="2160360" cy="59544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楕円 13">
            <a:extLst>
              <a:ext uri="{FF2B5EF4-FFF2-40B4-BE49-F238E27FC236}">
                <a16:creationId xmlns:a16="http://schemas.microsoft.com/office/drawing/2014/main" id="{C6D89FD2-CCBA-E6C3-D3D9-14090AD66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0304" y="3035404"/>
            <a:ext cx="606908" cy="299049"/>
          </a:xfrm>
          <a:prstGeom prst="ellipse">
            <a:avLst/>
          </a:prstGeom>
          <a:noFill/>
          <a:ln w="889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kumimoji="0" lang="ja-JP" altLang="en-US" sz="1200" b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" name="テキスト ボックス 18">
            <a:extLst>
              <a:ext uri="{FF2B5EF4-FFF2-40B4-BE49-F238E27FC236}">
                <a16:creationId xmlns:a16="http://schemas.microsoft.com/office/drawing/2014/main" id="{FFB29EC7-D7F1-5373-9502-895FC8AB6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607" y="2933287"/>
            <a:ext cx="1592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ja-JP" altLang="en-US" sz="2400" b="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声帯</a:t>
            </a:r>
          </a:p>
        </p:txBody>
      </p:sp>
      <p:sp>
        <p:nvSpPr>
          <p:cNvPr id="11" name="矢印: 下 17">
            <a:extLst>
              <a:ext uri="{FF2B5EF4-FFF2-40B4-BE49-F238E27FC236}">
                <a16:creationId xmlns:a16="http://schemas.microsoft.com/office/drawing/2014/main" id="{0E1F1250-C630-C214-41B7-F121EF791D5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097387" y="2819384"/>
            <a:ext cx="326042" cy="766397"/>
          </a:xfrm>
          <a:prstGeom prst="downArrow">
            <a:avLst>
              <a:gd name="adj1" fmla="val 50000"/>
              <a:gd name="adj2" fmla="val 5000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kumimoji="0" lang="ja-JP" altLang="en-US" sz="1200" b="0">
              <a:solidFill>
                <a:srgbClr val="000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51E9C5C0-40DA-2877-594E-D35C6B405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2047" y="4620484"/>
            <a:ext cx="2956001" cy="78619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>
              <a:defRPr/>
            </a:pPr>
            <a:endParaRPr kumimoji="0" lang="en-US" altLang="ja-JP" sz="1800" i="1" kern="0" dirty="0">
              <a:solidFill>
                <a:srgbClr val="FF0000"/>
              </a:solidFill>
              <a:ea typeface="HG丸ｺﾞｼｯｸM-PRO" panose="020F0600000000000000" pitchFamily="50" charset="-128"/>
            </a:endParaRPr>
          </a:p>
          <a:p>
            <a:pPr>
              <a:defRPr/>
            </a:pPr>
            <a:r>
              <a:rPr kumimoji="0" lang="ja-JP" altLang="en-US" sz="1800" i="1" kern="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・</a:t>
            </a:r>
            <a:r>
              <a:rPr kumimoji="0" lang="ja-JP" altLang="en-US" sz="1800" b="0" i="1" kern="0" dirty="0">
                <a:solidFill>
                  <a:srgbClr val="0000FF"/>
                </a:solidFill>
                <a:ea typeface="HG丸ｺﾞｼｯｸM-PRO" panose="020F0600000000000000" pitchFamily="50" charset="-128"/>
              </a:rPr>
              <a:t>自律神経</a:t>
            </a:r>
            <a:r>
              <a:rPr kumimoji="0" lang="ja-JP" altLang="en-US" sz="1800" i="1" kern="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のバランスを</a:t>
            </a:r>
            <a:endParaRPr kumimoji="0" lang="en-US" altLang="ja-JP" sz="1800" i="1" kern="0" dirty="0">
              <a:solidFill>
                <a:srgbClr val="FF0000"/>
              </a:solidFill>
              <a:ea typeface="HG丸ｺﾞｼｯｸM-PRO" panose="020F0600000000000000" pitchFamily="50" charset="-128"/>
            </a:endParaRPr>
          </a:p>
          <a:p>
            <a:pPr>
              <a:defRPr/>
            </a:pPr>
            <a:r>
              <a:rPr kumimoji="0" lang="ja-JP" altLang="en-US" sz="1800" i="1" kern="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　整えるマッサージ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20CBD498-D44D-EB3B-368A-42FC230EE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0544" y="2662608"/>
            <a:ext cx="2956001" cy="680019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kumimoji="0" lang="ja-JP" altLang="en-US" sz="1800" i="1" kern="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・血行改善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DED5E8FB-9F7F-03AB-517E-C823B1EB8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1530" y="3501313"/>
            <a:ext cx="3292850" cy="826879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>
              <a:defRPr/>
            </a:pPr>
            <a:endParaRPr kumimoji="0" lang="en-US" altLang="ja-JP" sz="1800" i="1" kern="0" dirty="0">
              <a:solidFill>
                <a:srgbClr val="0000FF"/>
              </a:solidFill>
              <a:ea typeface="HG丸ｺﾞｼｯｸM-PRO" panose="020F0600000000000000" pitchFamily="50" charset="-128"/>
            </a:endParaRPr>
          </a:p>
          <a:p>
            <a:pPr>
              <a:defRPr/>
            </a:pPr>
            <a:r>
              <a:rPr kumimoji="0" lang="ja-JP" altLang="en-US" sz="1800" i="1" kern="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・胸やけや逆流性食道炎予防</a:t>
            </a:r>
            <a:endParaRPr kumimoji="0" lang="en-US" altLang="ja-JP" sz="1800" i="1" kern="0" dirty="0">
              <a:solidFill>
                <a:srgbClr val="FF0000"/>
              </a:solidFill>
              <a:ea typeface="HG丸ｺﾞｼｯｸM-PRO" panose="020F0600000000000000" pitchFamily="50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574F36-E80D-DDCA-849B-93E3C2606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640" y="171717"/>
            <a:ext cx="4073111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r>
              <a:rPr kumimoji="0" lang="ja-JP" altLang="en-US" i="1" kern="0" dirty="0">
                <a:ea typeface="HG丸ｺﾞｼｯｸM-PRO" panose="020F0600000000000000" pitchFamily="50" charset="-128"/>
              </a:rPr>
              <a:t>窒息しない為に必要！</a:t>
            </a:r>
          </a:p>
        </p:txBody>
      </p:sp>
    </p:spTree>
    <p:extLst>
      <p:ext uri="{BB962C8B-B14F-4D97-AF65-F5344CB8AC3E}">
        <p14:creationId xmlns:p14="http://schemas.microsoft.com/office/powerpoint/2010/main" val="434510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スライド番号プレースホルダー 3">
            <a:extLst>
              <a:ext uri="{FF2B5EF4-FFF2-40B4-BE49-F238E27FC236}">
                <a16:creationId xmlns:a16="http://schemas.microsoft.com/office/drawing/2014/main" id="{09C4F896-7FF9-5808-606D-57007F27A9D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ABF44C2B-6DB2-4C71-A4D3-7BD391DEDB67}" type="slidenum">
              <a:rPr lang="ja-JP" altLang="en-US" b="0" smtClean="0"/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12</a:t>
            </a:fld>
            <a:endParaRPr lang="ja-JP" altLang="en-US" b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8A61844-EECF-BDB5-6EE9-9A8770B31D4A}"/>
              </a:ext>
            </a:extLst>
          </p:cNvPr>
          <p:cNvSpPr txBox="1">
            <a:spLocks noChangeArrowheads="1"/>
          </p:cNvSpPr>
          <p:nvPr/>
        </p:nvSpPr>
        <p:spPr>
          <a:xfrm>
            <a:off x="314325" y="377825"/>
            <a:ext cx="8355013" cy="360363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marL="304800" indent="-304800" eaLnBrk="1" hangingPunct="1">
              <a:defRPr/>
            </a:pPr>
            <a:r>
              <a:rPr kumimoji="0" lang="ja-JP" altLang="en-US" sz="2400" i="1" kern="0" dirty="0"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＜毎日の食事で咀嚼回数を増加＞　</a:t>
            </a:r>
            <a:r>
              <a:rPr kumimoji="0" lang="ja-JP" altLang="en-US" sz="17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そのお粥、本当に必要？まさにフレイル状態だった</a:t>
            </a:r>
            <a:r>
              <a:rPr kumimoji="0" lang="ja-JP" altLang="en-US" sz="1700" i="1" kern="0" dirty="0"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　　</a:t>
            </a:r>
            <a:endParaRPr kumimoji="0" lang="ja-JP" altLang="ja-JP" sz="1700" i="1" kern="0" dirty="0">
              <a:latin typeface="Arial" pitchFamily="34" charset="0"/>
              <a:ea typeface="HG丸ｺﾞｼｯｸM-PRO" pitchFamily="50" charset="-128"/>
            </a:endParaRPr>
          </a:p>
        </p:txBody>
      </p:sp>
      <p:graphicFrame>
        <p:nvGraphicFramePr>
          <p:cNvPr id="2" name="図表 1">
            <a:extLst>
              <a:ext uri="{FF2B5EF4-FFF2-40B4-BE49-F238E27FC236}">
                <a16:creationId xmlns:a16="http://schemas.microsoft.com/office/drawing/2014/main" id="{9A738057-F6E3-EFC4-B702-925B00A70D73}"/>
              </a:ext>
            </a:extLst>
          </p:cNvPr>
          <p:cNvGraphicFramePr/>
          <p:nvPr/>
        </p:nvGraphicFramePr>
        <p:xfrm>
          <a:off x="500332" y="1010843"/>
          <a:ext cx="8356121" cy="5095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530A0EC5-02E5-7372-5D08-9A216FB02720}"/>
              </a:ext>
            </a:extLst>
          </p:cNvPr>
          <p:cNvSpPr txBox="1">
            <a:spLocks noChangeArrowheads="1"/>
          </p:cNvSpPr>
          <p:nvPr/>
        </p:nvSpPr>
        <p:spPr>
          <a:xfrm>
            <a:off x="1003300" y="1190625"/>
            <a:ext cx="7853363" cy="360363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marL="304800" indent="-304800" eaLnBrk="1" hangingPunct="1">
              <a:defRPr/>
            </a:pPr>
            <a:r>
              <a:rPr kumimoji="0" lang="ja-JP" altLang="en-US" sz="2400" i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症例：男性　前頭側頭型認知症　粥　食事全介助</a:t>
            </a:r>
            <a:r>
              <a:rPr kumimoji="0" lang="ja-JP" altLang="en-US" sz="1700" i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　　</a:t>
            </a:r>
            <a:endParaRPr kumimoji="0" lang="ja-JP" altLang="ja-JP" sz="1700" i="1" kern="0" dirty="0">
              <a:solidFill>
                <a:srgbClr val="0000FF"/>
              </a:solidFill>
              <a:latin typeface="Arial" pitchFamily="34" charset="0"/>
              <a:ea typeface="HG丸ｺﾞｼｯｸM-PRO" pitchFamily="50" charset="-128"/>
            </a:endParaRPr>
          </a:p>
        </p:txBody>
      </p:sp>
      <p:grpSp>
        <p:nvGrpSpPr>
          <p:cNvPr id="46086" name="グループ化 10">
            <a:extLst>
              <a:ext uri="{FF2B5EF4-FFF2-40B4-BE49-F238E27FC236}">
                <a16:creationId xmlns:a16="http://schemas.microsoft.com/office/drawing/2014/main" id="{FE5FD3D4-4F6F-33DF-120A-E5089F4E28BC}"/>
              </a:ext>
            </a:extLst>
          </p:cNvPr>
          <p:cNvGrpSpPr>
            <a:grpSpLocks/>
          </p:cNvGrpSpPr>
          <p:nvPr/>
        </p:nvGrpSpPr>
        <p:grpSpPr bwMode="auto">
          <a:xfrm>
            <a:off x="6245225" y="1912938"/>
            <a:ext cx="2611438" cy="3197225"/>
            <a:chOff x="6205267" y="2511011"/>
            <a:chExt cx="2610929" cy="3197524"/>
          </a:xfrm>
        </p:grpSpPr>
        <p:sp>
          <p:nvSpPr>
            <p:cNvPr id="46088" name="テキスト ボックス 2">
              <a:extLst>
                <a:ext uri="{FF2B5EF4-FFF2-40B4-BE49-F238E27FC236}">
                  <a16:creationId xmlns:a16="http://schemas.microsoft.com/office/drawing/2014/main" id="{4F129B4E-70AB-EA2C-372A-01FD11DE9B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8912" y="2976838"/>
              <a:ext cx="2211237" cy="2308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ja-JP" sz="2000" b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a)</a:t>
              </a:r>
              <a:r>
                <a:rPr lang="ja-JP" altLang="en-US" sz="2000" b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１か月半後</a:t>
              </a:r>
              <a:endParaRPr lang="en-US" altLang="ja-JP" sz="2000" b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ja-JP" altLang="en-US" sz="2000" b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うがいが</a:t>
              </a:r>
              <a:endParaRPr lang="en-US" altLang="ja-JP" sz="2000" b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ja-JP" altLang="en-US" sz="2000" b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３回できるようになった</a:t>
              </a:r>
              <a:endParaRPr lang="en-US" altLang="ja-JP" sz="2000" b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en-US" altLang="ja-JP" sz="2000" b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ja-JP" sz="2000" b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b)</a:t>
              </a:r>
              <a:r>
                <a:rPr lang="ja-JP" altLang="en-US" sz="2000" b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流涎も</a:t>
              </a:r>
              <a:endParaRPr lang="en-US" altLang="ja-JP" sz="2000" b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ja-JP" altLang="en-US" sz="2000" b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なくなった</a:t>
              </a:r>
            </a:p>
          </p:txBody>
        </p:sp>
        <p:sp>
          <p:nvSpPr>
            <p:cNvPr id="46089" name="楕円 9">
              <a:extLst>
                <a:ext uri="{FF2B5EF4-FFF2-40B4-BE49-F238E27FC236}">
                  <a16:creationId xmlns:a16="http://schemas.microsoft.com/office/drawing/2014/main" id="{DDC93E9E-C7F1-7270-64BC-90869C378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5267" y="2511011"/>
              <a:ext cx="2610929" cy="3197524"/>
            </a:xfrm>
            <a:prstGeom prst="ellipse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kumimoji="0" lang="ja-JP" altLang="en-US" sz="1200" b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sp>
        <p:nvSpPr>
          <p:cNvPr id="12" name="小波 11">
            <a:extLst>
              <a:ext uri="{FF2B5EF4-FFF2-40B4-BE49-F238E27FC236}">
                <a16:creationId xmlns:a16="http://schemas.microsoft.com/office/drawing/2014/main" id="{561BAFD6-8111-E671-FE3B-857983BC6495}"/>
              </a:ext>
            </a:extLst>
          </p:cNvPr>
          <p:cNvSpPr/>
          <p:nvPr/>
        </p:nvSpPr>
        <p:spPr bwMode="auto">
          <a:xfrm>
            <a:off x="1179513" y="5295900"/>
            <a:ext cx="6624637" cy="1455738"/>
          </a:xfrm>
          <a:prstGeom prst="doubleWave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31750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kumimoji="0" lang="ja-JP" altLang="en-US" sz="20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・毎日の食事がリハビリになる！</a:t>
            </a:r>
            <a:endParaRPr kumimoji="0" lang="en-US" altLang="ja-JP" sz="20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eaLnBrk="1" hangingPunct="1">
              <a:defRPr/>
            </a:pPr>
            <a:r>
              <a:rPr kumimoji="0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・何が理由でお粥になったのかを確認</a:t>
            </a:r>
            <a:endParaRPr kumimoji="0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eaLnBrk="1" hangingPunct="1">
              <a:defRPr/>
            </a:pPr>
            <a:r>
              <a:rPr kumimoji="0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・しっかり噛めていればお粥の必要はないかも</a:t>
            </a:r>
            <a:r>
              <a:rPr kumimoji="0"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kumimoji="0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966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スライド番号プレースホルダー 1">
            <a:extLst>
              <a:ext uri="{FF2B5EF4-FFF2-40B4-BE49-F238E27FC236}">
                <a16:creationId xmlns:a16="http://schemas.microsoft.com/office/drawing/2014/main" id="{14E87433-6968-E541-5AE4-392083019AF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F7A90844-6EF0-4958-801F-CD14AFB4B5D7}" type="slidenum">
              <a:rPr lang="ja-JP" altLang="en-US" b="0" smtClean="0"/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13</a:t>
            </a:fld>
            <a:endParaRPr lang="ja-JP" altLang="en-US" b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D7690D-67C0-33D7-D14D-57F39CACB68A}"/>
              </a:ext>
            </a:extLst>
          </p:cNvPr>
          <p:cNvSpPr txBox="1">
            <a:spLocks noChangeArrowheads="1"/>
          </p:cNvSpPr>
          <p:nvPr/>
        </p:nvSpPr>
        <p:spPr>
          <a:xfrm>
            <a:off x="450850" y="354013"/>
            <a:ext cx="7853363" cy="36036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marL="304800" indent="-304800" eaLnBrk="1" hangingPunct="1">
              <a:defRPr/>
            </a:pPr>
            <a:r>
              <a:rPr kumimoji="0" lang="ja-JP" altLang="en-US" sz="2400" i="1" kern="0" dirty="0"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＜パタカラ体操」＞　</a:t>
            </a:r>
            <a:endParaRPr kumimoji="0" lang="ja-JP" altLang="ja-JP" sz="1700" i="1" kern="0" dirty="0">
              <a:latin typeface="Arial" pitchFamily="34" charset="0"/>
              <a:ea typeface="HG丸ｺﾞｼｯｸM-PRO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265FC74-2628-98C9-F316-7481160CB5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215" y="735337"/>
            <a:ext cx="7401998" cy="555149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BB62EE8-CD5F-DC09-9846-15C9F0F3CEF1}"/>
              </a:ext>
            </a:extLst>
          </p:cNvPr>
          <p:cNvSpPr txBox="1"/>
          <p:nvPr/>
        </p:nvSpPr>
        <p:spPr bwMode="auto">
          <a:xfrm>
            <a:off x="4880838" y="6286836"/>
            <a:ext cx="4167725" cy="4343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7630" tIns="87630" rIns="87630" bIns="87630" spcCol="1270" anchor="ctr"/>
          <a:lstStyle/>
          <a:p>
            <a:pPr algn="r" defTabSz="1022350">
              <a:lnSpc>
                <a:spcPct val="90000"/>
              </a:lnSpc>
              <a:spcAft>
                <a:spcPct val="35000"/>
              </a:spcAft>
              <a:defRPr/>
            </a:pPr>
            <a:r>
              <a:rPr lang="ja-JP" altLang="en-US" sz="1400" dirty="0"/>
              <a:t>出展）健康づくりポータルサイト</a:t>
            </a:r>
          </a:p>
        </p:txBody>
      </p:sp>
    </p:spTree>
    <p:extLst>
      <p:ext uri="{BB962C8B-B14F-4D97-AF65-F5344CB8AC3E}">
        <p14:creationId xmlns:p14="http://schemas.microsoft.com/office/powerpoint/2010/main" val="553277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スライド番号プレースホルダー 1">
            <a:extLst>
              <a:ext uri="{FF2B5EF4-FFF2-40B4-BE49-F238E27FC236}">
                <a16:creationId xmlns:a16="http://schemas.microsoft.com/office/drawing/2014/main" id="{14E87433-6968-E541-5AE4-392083019AF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F7A90844-6EF0-4958-801F-CD14AFB4B5D7}" type="slidenum">
              <a:rPr lang="ja-JP" altLang="en-US" b="0" smtClean="0"/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14</a:t>
            </a:fld>
            <a:endParaRPr lang="ja-JP" altLang="en-US" b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D7690D-67C0-33D7-D14D-57F39CACB68A}"/>
              </a:ext>
            </a:extLst>
          </p:cNvPr>
          <p:cNvSpPr txBox="1">
            <a:spLocks noChangeArrowheads="1"/>
          </p:cNvSpPr>
          <p:nvPr/>
        </p:nvSpPr>
        <p:spPr>
          <a:xfrm>
            <a:off x="450850" y="354013"/>
            <a:ext cx="7853363" cy="36036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marL="304800" indent="-304800" eaLnBrk="1" hangingPunct="1">
              <a:defRPr/>
            </a:pPr>
            <a:r>
              <a:rPr kumimoji="0" lang="ja-JP" altLang="en-US" sz="2400" i="1" kern="0" dirty="0"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＜宇部で生まれた「あいうべ体操」＞　</a:t>
            </a:r>
            <a:r>
              <a:rPr kumimoji="0" lang="ja-JP" altLang="en-US" sz="17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口呼吸等も予防</a:t>
            </a:r>
            <a:endParaRPr kumimoji="0" lang="ja-JP" altLang="ja-JP" sz="1700" i="1" kern="0" dirty="0">
              <a:latin typeface="Arial" pitchFamily="34" charset="0"/>
              <a:ea typeface="HG丸ｺﾞｼｯｸM-PRO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E15F491-EF1B-C0FF-708B-4894A3DDD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88" y="1010053"/>
            <a:ext cx="8632623" cy="510581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9214095-91B7-9444-6FA2-216A6DB1D4AC}"/>
              </a:ext>
            </a:extLst>
          </p:cNvPr>
          <p:cNvSpPr txBox="1"/>
          <p:nvPr/>
        </p:nvSpPr>
        <p:spPr>
          <a:xfrm>
            <a:off x="6710720" y="6295251"/>
            <a:ext cx="2177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出展</a:t>
            </a:r>
            <a:r>
              <a:rPr kumimoji="1" lang="ja-JP" altLang="en-US" dirty="0"/>
              <a:t>）</a:t>
            </a:r>
            <a:r>
              <a:rPr kumimoji="1" lang="en-US" altLang="ja-JP" dirty="0"/>
              <a:t>haruiro-family.com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8124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スライド番号プレースホルダー 1">
            <a:extLst>
              <a:ext uri="{FF2B5EF4-FFF2-40B4-BE49-F238E27FC236}">
                <a16:creationId xmlns:a16="http://schemas.microsoft.com/office/drawing/2014/main" id="{14E87433-6968-E541-5AE4-392083019AF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F7A90844-6EF0-4958-801F-CD14AFB4B5D7}" type="slidenum">
              <a:rPr lang="ja-JP" altLang="en-US" b="0" smtClean="0"/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2</a:t>
            </a:fld>
            <a:endParaRPr lang="ja-JP" altLang="en-US" b="0"/>
          </a:p>
        </p:txBody>
      </p:sp>
      <p:pic>
        <p:nvPicPr>
          <p:cNvPr id="38917" name="Picture 5">
            <a:extLst>
              <a:ext uri="{FF2B5EF4-FFF2-40B4-BE49-F238E27FC236}">
                <a16:creationId xmlns:a16="http://schemas.microsoft.com/office/drawing/2014/main" id="{7EDFD864-9703-0341-B6BD-C36CD4BAF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7130" y="2417941"/>
            <a:ext cx="3980663" cy="3980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45CA2185-D939-044C-D4BB-0248CB9FA3A6}"/>
              </a:ext>
            </a:extLst>
          </p:cNvPr>
          <p:cNvSpPr txBox="1">
            <a:spLocks noChangeArrowheads="1"/>
          </p:cNvSpPr>
          <p:nvPr/>
        </p:nvSpPr>
        <p:spPr>
          <a:xfrm>
            <a:off x="1363663" y="1022350"/>
            <a:ext cx="6416675" cy="12731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marL="304800" indent="-304800" algn="ctr" eaLnBrk="1" hangingPunct="1">
              <a:defRPr/>
            </a:pPr>
            <a:r>
              <a:rPr kumimoji="0" lang="ja-JP" altLang="en-US" sz="2400" i="1" ker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口腔機能</a:t>
            </a:r>
            <a:endParaRPr kumimoji="0" lang="ja-JP" altLang="ja-JP" sz="2400" i="1" kern="0" dirty="0">
              <a:solidFill>
                <a:srgbClr val="FF00FF"/>
              </a:solidFill>
              <a:latin typeface="Arial" pitchFamily="34" charset="0"/>
              <a:ea typeface="HG丸ｺﾞｼｯｸM-PRO" pitchFamily="50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図 1">
            <a:extLst>
              <a:ext uri="{FF2B5EF4-FFF2-40B4-BE49-F238E27FC236}">
                <a16:creationId xmlns:a16="http://schemas.microsoft.com/office/drawing/2014/main" id="{5A18355E-F415-D24A-20F4-1028503DD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38" y="1120775"/>
            <a:ext cx="8442325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スライド番号プレースホルダー 3">
            <a:extLst>
              <a:ext uri="{FF2B5EF4-FFF2-40B4-BE49-F238E27FC236}">
                <a16:creationId xmlns:a16="http://schemas.microsoft.com/office/drawing/2014/main" id="{62EB3CDA-C18B-10AA-5A04-A5AA4F9459B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4D5DD683-3144-4561-A9AE-025181E93ABD}" type="slidenum">
              <a:rPr lang="ja-JP" altLang="en-US" b="0" smtClean="0"/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3</a:t>
            </a:fld>
            <a:endParaRPr lang="ja-JP" altLang="en-US" b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4FA2A8B-11DE-BEFF-F458-9ED684F25AD6}"/>
              </a:ext>
            </a:extLst>
          </p:cNvPr>
          <p:cNvSpPr txBox="1">
            <a:spLocks noChangeArrowheads="1"/>
          </p:cNvSpPr>
          <p:nvPr/>
        </p:nvSpPr>
        <p:spPr>
          <a:xfrm>
            <a:off x="450850" y="354013"/>
            <a:ext cx="7853363" cy="36036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marL="304800" indent="-304800" eaLnBrk="1" hangingPunct="1">
              <a:defRPr/>
            </a:pPr>
            <a:r>
              <a:rPr kumimoji="0" lang="ja-JP" altLang="en-US" sz="2400" i="1" kern="0" dirty="0"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＜オーラルフレイルって？＞　</a:t>
            </a:r>
            <a:r>
              <a:rPr kumimoji="0" lang="ja-JP" altLang="en-US" sz="17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病名ではなくキャッチフレーズ</a:t>
            </a:r>
            <a:endParaRPr kumimoji="0" lang="ja-JP" altLang="ja-JP" sz="1700" i="1" kern="0" dirty="0">
              <a:latin typeface="Arial" pitchFamily="34" charset="0"/>
              <a:ea typeface="HG丸ｺﾞｼｯｸM-PRO" pitchFamily="50" charset="-128"/>
            </a:endParaRPr>
          </a:p>
        </p:txBody>
      </p:sp>
      <p:sp>
        <p:nvSpPr>
          <p:cNvPr id="29701" name="楕円 5">
            <a:extLst>
              <a:ext uri="{FF2B5EF4-FFF2-40B4-BE49-F238E27FC236}">
                <a16:creationId xmlns:a16="http://schemas.microsoft.com/office/drawing/2014/main" id="{8B3B583F-6F19-7902-C9ED-B1FD7AFE3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11363"/>
            <a:ext cx="8591550" cy="890587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kumimoji="0" lang="ja-JP" altLang="en-US" sz="1200" b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9702" name="テキスト ボックス 6">
            <a:extLst>
              <a:ext uri="{FF2B5EF4-FFF2-40B4-BE49-F238E27FC236}">
                <a16:creationId xmlns:a16="http://schemas.microsoft.com/office/drawing/2014/main" id="{04E44343-74B6-F848-DC99-65CEACF8B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5876925"/>
            <a:ext cx="84963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ja-JP" altLang="en-US" sz="1500" b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＊フレイル⇒加齢によって心身が老い衰え社会との繋がりが減少した状態 」「</a:t>
            </a:r>
            <a:r>
              <a:rPr lang="en-US" altLang="ja-JP" sz="1500" b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Frailty</a:t>
            </a:r>
            <a:r>
              <a:rPr lang="ja-JP" altLang="en-US" sz="1500" b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ja-JP" altLang="en-US" sz="150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虚弱</a:t>
            </a:r>
            <a:r>
              <a:rPr lang="ja-JP" altLang="en-US" sz="1500" b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）」</a:t>
            </a:r>
            <a:endParaRPr lang="en-US" altLang="ja-JP" sz="1500" b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ja-JP" altLang="en-US" sz="1500" b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＊口腔リテラシー⇒お口の健康と歯科に関する情報を「入手」「理解」「評価」「活用」する力</a:t>
            </a:r>
            <a:endParaRPr lang="en-US" altLang="ja-JP" sz="1500" b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ja-JP" altLang="en-US" sz="1500" b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＊ポピュレーションアプローチ⇒集団</a:t>
            </a:r>
            <a:r>
              <a:rPr lang="en-US" altLang="ja-JP" sz="1500" b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1500" b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ポピュレーション</a:t>
            </a:r>
            <a:r>
              <a:rPr lang="en-US" altLang="ja-JP" sz="1500" b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ja-JP" altLang="en-US" sz="1500" b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lang="ja-JP" altLang="en-US" sz="1500" b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潜在的な健康リスクに向き合うこと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2BA4804B-642E-B18B-B77F-407AF22875B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57375" y="649288"/>
            <a:ext cx="1041400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図 5">
            <a:extLst>
              <a:ext uri="{FF2B5EF4-FFF2-40B4-BE49-F238E27FC236}">
                <a16:creationId xmlns:a16="http://schemas.microsoft.com/office/drawing/2014/main" id="{2597C9BF-2136-CE67-9932-8CDF7C763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8075" y="1604963"/>
            <a:ext cx="1249363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95AC739-5EC8-28D0-2468-A3576E1FA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6975" y="1527175"/>
            <a:ext cx="114617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ローチャート: 代替処理 2">
            <a:extLst>
              <a:ext uri="{FF2B5EF4-FFF2-40B4-BE49-F238E27FC236}">
                <a16:creationId xmlns:a16="http://schemas.microsoft.com/office/drawing/2014/main" id="{D793E992-47B9-A331-2521-5BDA97A04116}"/>
              </a:ext>
            </a:extLst>
          </p:cNvPr>
          <p:cNvSpPr/>
          <p:nvPr/>
        </p:nvSpPr>
        <p:spPr bwMode="auto">
          <a:xfrm>
            <a:off x="50800" y="6203950"/>
            <a:ext cx="3908425" cy="608013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ja-JP" altLang="en-US">
              <a:ea typeface="ＭＳ ゴシック" pitchFamily="49" charset="-128"/>
            </a:endParaRPr>
          </a:p>
        </p:txBody>
      </p:sp>
      <p:sp>
        <p:nvSpPr>
          <p:cNvPr id="30723" name="スライド番号プレースホルダー 3">
            <a:extLst>
              <a:ext uri="{FF2B5EF4-FFF2-40B4-BE49-F238E27FC236}">
                <a16:creationId xmlns:a16="http://schemas.microsoft.com/office/drawing/2014/main" id="{2C36D5F9-885E-AAB8-79DC-39FB3461A7A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751E923A-896D-44AB-B5FF-22DD382C2673}" type="slidenum">
              <a:rPr lang="ja-JP" altLang="en-US" b="0" smtClean="0"/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4</a:t>
            </a:fld>
            <a:endParaRPr lang="ja-JP" altLang="en-US" b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1B28F3F-2C6A-0FBF-8D94-A9E86A470681}"/>
              </a:ext>
            </a:extLst>
          </p:cNvPr>
          <p:cNvSpPr txBox="1">
            <a:spLocks noChangeArrowheads="1"/>
          </p:cNvSpPr>
          <p:nvPr/>
        </p:nvSpPr>
        <p:spPr>
          <a:xfrm>
            <a:off x="450850" y="354013"/>
            <a:ext cx="7853363" cy="36036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marL="304800" indent="-304800" eaLnBrk="1" hangingPunct="1">
              <a:defRPr/>
            </a:pPr>
            <a:r>
              <a:rPr kumimoji="0" lang="ja-JP" altLang="en-US" sz="2400" i="1" kern="0" dirty="0"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＜オーラルフレイルに気付くポイント＞　</a:t>
            </a:r>
            <a:r>
              <a:rPr kumimoji="0" lang="ja-JP" altLang="en-US" sz="17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介護は日々の観察から！</a:t>
            </a:r>
            <a:r>
              <a:rPr kumimoji="0" lang="ja-JP" altLang="en-US" sz="1700" i="1" kern="0" dirty="0"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　　</a:t>
            </a:r>
            <a:endParaRPr kumimoji="0" lang="ja-JP" altLang="ja-JP" sz="1700" i="1" kern="0" dirty="0">
              <a:latin typeface="Arial" pitchFamily="34" charset="0"/>
              <a:ea typeface="HG丸ｺﾞｼｯｸM-PRO" pitchFamily="50" charset="-128"/>
            </a:endParaRPr>
          </a:p>
        </p:txBody>
      </p:sp>
      <p:graphicFrame>
        <p:nvGraphicFramePr>
          <p:cNvPr id="2" name="図表 1">
            <a:extLst>
              <a:ext uri="{FF2B5EF4-FFF2-40B4-BE49-F238E27FC236}">
                <a16:creationId xmlns:a16="http://schemas.microsoft.com/office/drawing/2014/main" id="{5ADFF432-577A-4801-6510-359E1669D4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773114"/>
              </p:ext>
            </p:extLst>
          </p:nvPr>
        </p:nvGraphicFramePr>
        <p:xfrm>
          <a:off x="320092" y="93281"/>
          <a:ext cx="8503816" cy="6086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6016119C-0E31-A6ED-D8E2-D09963824228}"/>
              </a:ext>
            </a:extLst>
          </p:cNvPr>
          <p:cNvSpPr txBox="1">
            <a:spLocks noChangeArrowheads="1"/>
          </p:cNvSpPr>
          <p:nvPr/>
        </p:nvSpPr>
        <p:spPr>
          <a:xfrm>
            <a:off x="117475" y="6264275"/>
            <a:ext cx="3841750" cy="360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marL="304800" indent="-304800" eaLnBrk="1" hangingPunct="1">
              <a:defRPr/>
            </a:pPr>
            <a:r>
              <a:rPr kumimoji="0" lang="ja-JP" altLang="en-US" sz="28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老化は口から始まる！</a:t>
            </a:r>
            <a:r>
              <a:rPr kumimoji="0" lang="ja-JP" altLang="en-US" sz="2800" i="1" kern="0" dirty="0"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　　</a:t>
            </a:r>
            <a:endParaRPr kumimoji="0" lang="ja-JP" altLang="ja-JP" sz="2800" i="1" kern="0" dirty="0">
              <a:latin typeface="Arial" pitchFamily="34" charset="0"/>
              <a:ea typeface="HG丸ｺﾞｼｯｸM-PRO" pitchFamily="50" charset="-128"/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6B319D60-C4D0-CAA7-A880-1CC35E54925C}"/>
              </a:ext>
            </a:extLst>
          </p:cNvPr>
          <p:cNvSpPr/>
          <p:nvPr/>
        </p:nvSpPr>
        <p:spPr bwMode="auto">
          <a:xfrm>
            <a:off x="2674513" y="3241184"/>
            <a:ext cx="1326524" cy="1219200"/>
          </a:xfrm>
          <a:prstGeom prst="ellipse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8875A50F-FE10-5624-B95F-CDE130CEEFC2}"/>
              </a:ext>
            </a:extLst>
          </p:cNvPr>
          <p:cNvSpPr/>
          <p:nvPr/>
        </p:nvSpPr>
        <p:spPr bwMode="auto">
          <a:xfrm>
            <a:off x="5072130" y="1779432"/>
            <a:ext cx="1326524" cy="1219200"/>
          </a:xfrm>
          <a:prstGeom prst="ellipse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CF6B1F12-3361-E919-9E9C-DE03074E1E00}"/>
              </a:ext>
            </a:extLst>
          </p:cNvPr>
          <p:cNvSpPr/>
          <p:nvPr/>
        </p:nvSpPr>
        <p:spPr bwMode="auto">
          <a:xfrm>
            <a:off x="1869583" y="1732209"/>
            <a:ext cx="1326524" cy="1219200"/>
          </a:xfrm>
          <a:prstGeom prst="ellipse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ADED7D4F-5D16-74EC-DCFB-150D320CD6B2}"/>
              </a:ext>
            </a:extLst>
          </p:cNvPr>
          <p:cNvGrpSpPr/>
          <p:nvPr/>
        </p:nvGrpSpPr>
        <p:grpSpPr>
          <a:xfrm>
            <a:off x="48873" y="964671"/>
            <a:ext cx="4262286" cy="3972921"/>
            <a:chOff x="133524" y="964671"/>
            <a:chExt cx="4142678" cy="3788601"/>
          </a:xfrm>
        </p:grpSpPr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E0D4048B-A259-9E58-606B-FBCA6B7EBC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244" t="4495" r="16524" b="5998"/>
            <a:stretch/>
          </p:blipFill>
          <p:spPr>
            <a:xfrm>
              <a:off x="133524" y="1547983"/>
              <a:ext cx="4142678" cy="3205289"/>
            </a:xfrm>
            <a:prstGeom prst="rect">
              <a:avLst/>
            </a:prstGeom>
          </p:spPr>
        </p:pic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E5DF0E8B-F8F9-66B2-B0DF-405872109B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6115" y="964671"/>
              <a:ext cx="3250087" cy="360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r>
                <a:rPr kumimoji="0" lang="ja-JP" altLang="en-US" sz="1800" i="1" kern="0" dirty="0">
                  <a:ea typeface="HG丸ｺﾞｼｯｸM-PRO" panose="020F0600000000000000" pitchFamily="50" charset="-128"/>
                </a:rPr>
                <a:t>★日本人の死因令和４年版★</a:t>
              </a:r>
              <a:endParaRPr kumimoji="0" lang="ja-JP" altLang="en-US" sz="1800" i="1" kern="0" dirty="0">
                <a:solidFill>
                  <a:srgbClr val="FF0000"/>
                </a:solidFill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25604" name="Rectangle 2">
            <a:extLst>
              <a:ext uri="{FF2B5EF4-FFF2-40B4-BE49-F238E27FC236}">
                <a16:creationId xmlns:a16="http://schemas.microsoft.com/office/drawing/2014/main" id="{E51FF093-3BDE-71C8-602A-C0B0AD1EA1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963" y="171450"/>
            <a:ext cx="8934450" cy="360363"/>
          </a:xfrm>
        </p:spPr>
        <p:txBody>
          <a:bodyPr/>
          <a:lstStyle/>
          <a:p>
            <a:r>
              <a:rPr lang="ja-JP" altLang="en-US" sz="3200" i="1" dirty="0">
                <a:ea typeface="HG丸ｺﾞｼｯｸM-PRO" panose="020F0600000000000000" pitchFamily="50" charset="-128"/>
              </a:rPr>
              <a:t> </a:t>
            </a:r>
            <a:r>
              <a:rPr lang="ja-JP" altLang="en-US" sz="2400" i="1" dirty="0">
                <a:ea typeface="HG丸ｺﾞｼｯｸM-PRO" panose="020F0600000000000000" pitchFamily="50" charset="-128"/>
              </a:rPr>
              <a:t>＜日本人の死因＞　　　　　　　　　　</a:t>
            </a:r>
            <a:endParaRPr lang="ja-JP" altLang="en-US" sz="1800" i="1" dirty="0">
              <a:solidFill>
                <a:srgbClr val="FF0000"/>
              </a:solidFill>
              <a:ea typeface="HG丸ｺﾞｼｯｸM-PRO" panose="020F0600000000000000" pitchFamily="50" charset="-128"/>
            </a:endParaRPr>
          </a:p>
        </p:txBody>
      </p:sp>
      <p:sp>
        <p:nvSpPr>
          <p:cNvPr id="25603" name="スライド番号プレースホルダー 3">
            <a:extLst>
              <a:ext uri="{FF2B5EF4-FFF2-40B4-BE49-F238E27FC236}">
                <a16:creationId xmlns:a16="http://schemas.microsoft.com/office/drawing/2014/main" id="{39CA1170-48CF-BAC1-F794-FB791693C50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9332777E-C54B-4AC5-909B-A05F07C989E1}" type="slidenum">
              <a:rPr lang="ja-JP" altLang="en-US" b="0" smtClean="0"/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5</a:t>
            </a:fld>
            <a:endParaRPr lang="ja-JP" altLang="en-US" b="0"/>
          </a:p>
        </p:txBody>
      </p:sp>
      <p:sp>
        <p:nvSpPr>
          <p:cNvPr id="25607" name="小波 14">
            <a:extLst>
              <a:ext uri="{FF2B5EF4-FFF2-40B4-BE49-F238E27FC236}">
                <a16:creationId xmlns:a16="http://schemas.microsoft.com/office/drawing/2014/main" id="{AC32151A-BF5D-0752-8593-C344DF429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834" y="5893671"/>
            <a:ext cx="7503990" cy="877074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en-US" altLang="ja-JP" sz="2800" b="0" i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75</a:t>
            </a:r>
            <a:r>
              <a:rPr kumimoji="0" lang="ja-JP" altLang="en-US" sz="2800" b="0" i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歳以上の</a:t>
            </a:r>
            <a:r>
              <a:rPr kumimoji="0" lang="en-US" altLang="ja-JP" sz="2800" b="0" i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kumimoji="0" lang="ja-JP" altLang="en-US" sz="2800" b="0" i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位・</a:t>
            </a:r>
            <a:r>
              <a:rPr kumimoji="0" lang="en-US" altLang="ja-JP" sz="2800" b="0" i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kumimoji="0" lang="ja-JP" altLang="en-US" sz="2800" b="0" i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位は肺炎による死亡</a:t>
            </a:r>
            <a:endParaRPr kumimoji="0" lang="en-US" altLang="ja-JP" sz="2800" b="0" i="1" dirty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ja-JP" altLang="en-US" sz="1200" b="0" i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山城新伍・中村勘三郎・周富徳さんなど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4498B71-CD4E-6E54-325F-0A10EB8E14EA}"/>
              </a:ext>
            </a:extLst>
          </p:cNvPr>
          <p:cNvSpPr txBox="1"/>
          <p:nvPr/>
        </p:nvSpPr>
        <p:spPr>
          <a:xfrm>
            <a:off x="2684051" y="5171388"/>
            <a:ext cx="3628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0" i="0" dirty="0">
                <a:solidFill>
                  <a:srgbClr val="808080"/>
                </a:solidFill>
                <a:effectLst/>
                <a:highlight>
                  <a:srgbClr val="FFFFFF"/>
                </a:highlight>
                <a:latin typeface="Yu Gothic Medium" panose="020B0500000000000000" pitchFamily="50" charset="-128"/>
                <a:ea typeface="Yu Gothic Medium" panose="020B0500000000000000" pitchFamily="50" charset="-128"/>
              </a:rPr>
              <a:t>【</a:t>
            </a:r>
            <a:r>
              <a:rPr lang="ja-JP" altLang="en-US" b="0" i="0" dirty="0">
                <a:solidFill>
                  <a:srgbClr val="808080"/>
                </a:solidFill>
                <a:effectLst/>
                <a:highlight>
                  <a:srgbClr val="FFFFFF"/>
                </a:highlight>
                <a:latin typeface="Yu Gothic Medium" panose="020B0500000000000000" pitchFamily="50" charset="-128"/>
                <a:ea typeface="Yu Gothic Medium" panose="020B0500000000000000" pitchFamily="50" charset="-128"/>
              </a:rPr>
              <a:t>出典</a:t>
            </a:r>
            <a:r>
              <a:rPr lang="en-US" altLang="ja-JP" b="0" i="0" dirty="0">
                <a:solidFill>
                  <a:srgbClr val="808080"/>
                </a:solidFill>
                <a:effectLst/>
                <a:highlight>
                  <a:srgbClr val="FFFFFF"/>
                </a:highlight>
                <a:latin typeface="Yu Gothic Medium" panose="020B0500000000000000" pitchFamily="50" charset="-128"/>
                <a:ea typeface="Yu Gothic Medium" panose="020B0500000000000000" pitchFamily="50" charset="-128"/>
              </a:rPr>
              <a:t>】</a:t>
            </a:r>
            <a:r>
              <a:rPr lang="ja-JP" altLang="en-US" b="0" i="0" u="sng" dirty="0">
                <a:solidFill>
                  <a:srgbClr val="808080"/>
                </a:solidFill>
                <a:effectLst/>
                <a:highlight>
                  <a:srgbClr val="FFFFFF"/>
                </a:highlight>
                <a:latin typeface="Yu Gothic Medium" panose="020B0500000000000000" pitchFamily="50" charset="-128"/>
                <a:ea typeface="Yu Gothic Medium" panose="020B0500000000000000" pitchFamily="50" charset="-128"/>
                <a:hlinkClick r:id="rId3"/>
              </a:rPr>
              <a:t>厚労省「人口動態統計月報年計の概況」</a:t>
            </a:r>
            <a:endParaRPr lang="ja-JP" altLang="en-US" dirty="0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64B90989-E062-013C-26ED-AD9F77780A1D}"/>
              </a:ext>
            </a:extLst>
          </p:cNvPr>
          <p:cNvGrpSpPr/>
          <p:nvPr/>
        </p:nvGrpSpPr>
        <p:grpSpPr>
          <a:xfrm>
            <a:off x="343392" y="1516145"/>
            <a:ext cx="3957704" cy="3546295"/>
            <a:chOff x="343392" y="1516145"/>
            <a:chExt cx="3957704" cy="3546295"/>
          </a:xfrm>
        </p:grpSpPr>
        <p:sp>
          <p:nvSpPr>
            <p:cNvPr id="25610" name="楕円 13">
              <a:extLst>
                <a:ext uri="{FF2B5EF4-FFF2-40B4-BE49-F238E27FC236}">
                  <a16:creationId xmlns:a16="http://schemas.microsoft.com/office/drawing/2014/main" id="{3F736025-3D5D-720D-73B0-9B7D5842B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392" y="4444104"/>
              <a:ext cx="1634252" cy="618336"/>
            </a:xfrm>
            <a:prstGeom prst="ellipse">
              <a:avLst/>
            </a:prstGeom>
            <a:noFill/>
            <a:ln w="38100" algn="ctr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kumimoji="0" lang="ja-JP" altLang="en-US" sz="1200" b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3" name="部分円 2">
              <a:extLst>
                <a:ext uri="{FF2B5EF4-FFF2-40B4-BE49-F238E27FC236}">
                  <a16:creationId xmlns:a16="http://schemas.microsoft.com/office/drawing/2014/main" id="{34C0845A-F539-C823-7CD0-9AFFAC3E3111}"/>
                </a:ext>
              </a:extLst>
            </p:cNvPr>
            <p:cNvSpPr/>
            <p:nvPr/>
          </p:nvSpPr>
          <p:spPr bwMode="auto">
            <a:xfrm>
              <a:off x="1196949" y="1516145"/>
              <a:ext cx="3104147" cy="3320655"/>
            </a:xfrm>
            <a:prstGeom prst="pie">
              <a:avLst>
                <a:gd name="adj1" fmla="val 7057226"/>
                <a:gd name="adj2" fmla="val 8843643"/>
              </a:avLst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dirty="0">
                <a:ea typeface="ＭＳ ゴシック" pitchFamily="49" charset="-128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dirty="0">
                <a:ea typeface="ＭＳ ゴシック" pitchFamily="49" charset="-128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dirty="0">
                <a:ea typeface="ＭＳ ゴシック" pitchFamily="49" charset="-128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dirty="0">
                <a:ea typeface="ＭＳ ゴシック" pitchFamily="49" charset="-128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dirty="0">
                <a:ea typeface="ＭＳ ゴシック" pitchFamily="49" charset="-128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dirty="0">
                <a:ea typeface="ＭＳ ゴシック" pitchFamily="49" charset="-128"/>
              </a:endParaRP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CAD32B0C-2A84-72B4-0B15-0CBEE34AD83A}"/>
              </a:ext>
            </a:extLst>
          </p:cNvPr>
          <p:cNvGrpSpPr/>
          <p:nvPr/>
        </p:nvGrpSpPr>
        <p:grpSpPr>
          <a:xfrm>
            <a:off x="4498295" y="986668"/>
            <a:ext cx="4506012" cy="3962775"/>
            <a:chOff x="4406213" y="945960"/>
            <a:chExt cx="4506012" cy="3962775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BE49DF45-38D6-EF1E-6B6B-440F15988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909" t="1911" r="19353" b="8302"/>
            <a:stretch>
              <a:fillRect/>
            </a:stretch>
          </p:blipFill>
          <p:spPr>
            <a:xfrm>
              <a:off x="4406213" y="1420817"/>
              <a:ext cx="4506012" cy="3487918"/>
            </a:xfrm>
            <a:prstGeom prst="rect">
              <a:avLst/>
            </a:prstGeom>
          </p:spPr>
        </p:pic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7C07F24C-F9C3-4657-A90D-CF0880277B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4845" y="945960"/>
              <a:ext cx="3250087" cy="360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r>
                <a:rPr kumimoji="0" lang="ja-JP" altLang="en-US" sz="1800" i="1" kern="0" dirty="0">
                  <a:ea typeface="HG丸ｺﾞｼｯｸM-PRO" panose="020F0600000000000000" pitchFamily="50" charset="-128"/>
                </a:rPr>
                <a:t>★日本人の死因令和６年版★</a:t>
              </a:r>
              <a:endParaRPr kumimoji="0" lang="ja-JP" altLang="en-US" sz="1800" i="1" kern="0" dirty="0">
                <a:solidFill>
                  <a:srgbClr val="FF0000"/>
                </a:solidFill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02D394A-8A86-E663-F562-65F2457D1A80}"/>
              </a:ext>
            </a:extLst>
          </p:cNvPr>
          <p:cNvSpPr/>
          <p:nvPr/>
        </p:nvSpPr>
        <p:spPr>
          <a:xfrm>
            <a:off x="3614325" y="2914121"/>
            <a:ext cx="1915351" cy="1029758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ja-JP" altLang="en-US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6A999ECE-4028-4C33-141E-D64281BB2A3F}"/>
              </a:ext>
            </a:extLst>
          </p:cNvPr>
          <p:cNvGrpSpPr/>
          <p:nvPr/>
        </p:nvGrpSpPr>
        <p:grpSpPr>
          <a:xfrm>
            <a:off x="4882810" y="1476041"/>
            <a:ext cx="4173957" cy="3519619"/>
            <a:chOff x="4841456" y="1476041"/>
            <a:chExt cx="4173957" cy="3519619"/>
          </a:xfrm>
        </p:grpSpPr>
        <p:sp>
          <p:nvSpPr>
            <p:cNvPr id="16" name="楕円 13">
              <a:extLst>
                <a:ext uri="{FF2B5EF4-FFF2-40B4-BE49-F238E27FC236}">
                  <a16:creationId xmlns:a16="http://schemas.microsoft.com/office/drawing/2014/main" id="{C682DF34-7DAF-7645-41A4-DDFE6438C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1456" y="4473831"/>
              <a:ext cx="1583703" cy="521829"/>
            </a:xfrm>
            <a:prstGeom prst="ellipse">
              <a:avLst/>
            </a:prstGeom>
            <a:noFill/>
            <a:ln w="38100" algn="ctr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kumimoji="0" lang="ja-JP" altLang="en-US" sz="1200" b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17" name="部分円 16">
              <a:extLst>
                <a:ext uri="{FF2B5EF4-FFF2-40B4-BE49-F238E27FC236}">
                  <a16:creationId xmlns:a16="http://schemas.microsoft.com/office/drawing/2014/main" id="{E6517FD3-C3D9-0006-65D3-1798334C3826}"/>
                </a:ext>
              </a:extLst>
            </p:cNvPr>
            <p:cNvSpPr/>
            <p:nvPr/>
          </p:nvSpPr>
          <p:spPr bwMode="auto">
            <a:xfrm>
              <a:off x="5661142" y="1476041"/>
              <a:ext cx="3354271" cy="3277231"/>
            </a:xfrm>
            <a:prstGeom prst="pie">
              <a:avLst>
                <a:gd name="adj1" fmla="val 7057226"/>
                <a:gd name="adj2" fmla="val 8843643"/>
              </a:avLst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dirty="0">
                <a:ea typeface="ＭＳ ゴシック" pitchFamily="49" charset="-128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dirty="0">
                <a:ea typeface="ＭＳ ゴシック" pitchFamily="49" charset="-128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dirty="0">
                <a:ea typeface="ＭＳ ゴシック" pitchFamily="49" charset="-128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dirty="0">
                <a:ea typeface="ＭＳ ゴシック" pitchFamily="49" charset="-128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dirty="0">
                <a:ea typeface="ＭＳ ゴシック" pitchFamily="49" charset="-128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dirty="0">
                <a:ea typeface="ＭＳ ゴシック" pitchFamily="49" charset="-128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ＭＳ ゴシック" pitchFamily="49" charset="-128"/>
                <a:ea typeface="ＭＳ ゴシック" pitchFamily="49" charset="-128"/>
              </a:endParaRP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0A8E78D1-6956-D05F-5F5D-F94A4FD76DEC}"/>
              </a:ext>
            </a:extLst>
          </p:cNvPr>
          <p:cNvGrpSpPr/>
          <p:nvPr/>
        </p:nvGrpSpPr>
        <p:grpSpPr>
          <a:xfrm>
            <a:off x="80963" y="1282815"/>
            <a:ext cx="1512166" cy="626025"/>
            <a:chOff x="80963" y="1282815"/>
            <a:chExt cx="1512166" cy="626025"/>
          </a:xfrm>
        </p:grpSpPr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5F2CDE5A-4B93-FB12-D2F6-6B790801EABA}"/>
                </a:ext>
              </a:extLst>
            </p:cNvPr>
            <p:cNvSpPr txBox="1"/>
            <p:nvPr/>
          </p:nvSpPr>
          <p:spPr>
            <a:xfrm>
              <a:off x="139692" y="1325034"/>
              <a:ext cx="1453437" cy="5838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ja-JP" altLang="en-US" sz="1050" dirty="0"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新型コロナウイルス感染症　</a:t>
              </a:r>
              <a:r>
                <a:rPr lang="en-US" altLang="ja-JP" sz="1050" dirty="0"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47,635</a:t>
              </a:r>
              <a:r>
                <a:rPr lang="ja-JP" altLang="en-US" sz="1050" dirty="0"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人</a:t>
              </a:r>
              <a:endParaRPr kumimoji="1" lang="ja-JP" altLang="en-US" sz="1050" kern="1200" dirty="0">
                <a:latin typeface="HGSｺﾞｼｯｸE" panose="020B0900000000000000" pitchFamily="50" charset="-128"/>
                <a:ea typeface="HGSｺﾞｼｯｸE" panose="020B0900000000000000" pitchFamily="50" charset="-128"/>
              </a:endParaRPr>
            </a:p>
          </p:txBody>
        </p:sp>
        <p:sp>
          <p:nvSpPr>
            <p:cNvPr id="18" name="楕円 13">
              <a:extLst>
                <a:ext uri="{FF2B5EF4-FFF2-40B4-BE49-F238E27FC236}">
                  <a16:creationId xmlns:a16="http://schemas.microsoft.com/office/drawing/2014/main" id="{12F96DDC-66B8-DF63-A91E-79F089505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63" y="1282815"/>
              <a:ext cx="1453437" cy="610429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kumimoji="0" lang="ja-JP" altLang="en-US" sz="1200" b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2DA8E3F-4549-C798-0421-2F187F3766D5}"/>
              </a:ext>
            </a:extLst>
          </p:cNvPr>
          <p:cNvSpPr txBox="1"/>
          <p:nvPr/>
        </p:nvSpPr>
        <p:spPr>
          <a:xfrm>
            <a:off x="4718299" y="3811949"/>
            <a:ext cx="825091" cy="17991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marL="0" lvl="0" indent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ja-JP" sz="105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35,865</a:t>
            </a:r>
            <a:r>
              <a:rPr lang="ja-JP" altLang="en-US" sz="105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人</a:t>
            </a:r>
            <a:endParaRPr kumimoji="1" lang="ja-JP" altLang="en-US" sz="1050" kern="12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9" name="楕円 13">
            <a:extLst>
              <a:ext uri="{FF2B5EF4-FFF2-40B4-BE49-F238E27FC236}">
                <a16:creationId xmlns:a16="http://schemas.microsoft.com/office/drawing/2014/main" id="{56B9DA31-1DCA-F29B-EFBE-1F8BFD938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1393" y="3364666"/>
            <a:ext cx="1238643" cy="637051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kumimoji="0" lang="ja-JP" altLang="en-US" sz="1200" b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3" name="小波 14">
            <a:extLst>
              <a:ext uri="{FF2B5EF4-FFF2-40B4-BE49-F238E27FC236}">
                <a16:creationId xmlns:a16="http://schemas.microsoft.com/office/drawing/2014/main" id="{A69FCC85-5991-317D-E3F2-E5F404F91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6322" y="91225"/>
            <a:ext cx="6055903" cy="895443"/>
          </a:xfrm>
          <a:prstGeom prst="doubleWave">
            <a:avLst>
              <a:gd name="adj1" fmla="val 6250"/>
              <a:gd name="adj2" fmla="val 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ja-JP" altLang="en-US" sz="1600" b="0" i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新型コロナウイルスが</a:t>
            </a:r>
            <a:r>
              <a:rPr kumimoji="0" lang="en-US" altLang="ja-JP" sz="1600" b="0" i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kumimoji="0" lang="ja-JP" altLang="en-US" sz="1600" b="0" i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類となった</a:t>
            </a:r>
            <a:r>
              <a:rPr kumimoji="0" lang="en-US" altLang="ja-JP" sz="1600" b="0" i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2023</a:t>
            </a:r>
            <a:r>
              <a:rPr kumimoji="0" lang="ja-JP" altLang="en-US" sz="1600" b="0" i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kumimoji="0" lang="en-US" altLang="ja-JP" sz="1600" b="0" i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kumimoji="0" lang="ja-JP" altLang="en-US" sz="1600" b="0" i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月～</a:t>
            </a:r>
            <a:r>
              <a:rPr kumimoji="0" lang="en-US" altLang="ja-JP" sz="1600" b="0" i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24</a:t>
            </a:r>
            <a:r>
              <a:rPr kumimoji="0" lang="ja-JP" altLang="en-US" sz="1600" b="0" i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kumimoji="0" lang="en-US" altLang="ja-JP" sz="1600" b="0" i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kumimoji="0" lang="ja-JP" altLang="en-US" sz="1600" b="0" i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月の</a:t>
            </a:r>
            <a:endParaRPr kumimoji="0" lang="en-US" altLang="ja-JP" sz="1600" b="0" i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en-US" altLang="ja-JP" sz="1600" b="0" i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0" lang="ja-JP" altLang="en-US" sz="1600" b="0" i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年間で死者数が計</a:t>
            </a:r>
            <a:r>
              <a:rPr kumimoji="0" lang="en-US" altLang="ja-JP" sz="1600" b="0" i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kumimoji="0" lang="ja-JP" altLang="en-US" sz="1600" b="0" i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</a:t>
            </a:r>
            <a:r>
              <a:rPr kumimoji="0" lang="en-US" altLang="ja-JP" sz="1600" b="0" i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2576</a:t>
            </a:r>
            <a:r>
              <a:rPr kumimoji="0" lang="ja-JP" altLang="en-US" sz="1600" b="0" i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人。インフルエンザの約</a:t>
            </a:r>
            <a:r>
              <a:rPr kumimoji="0" lang="en-US" altLang="ja-JP" sz="2800" b="0" i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r>
              <a:rPr kumimoji="0" lang="ja-JP" altLang="en-US" sz="1600" b="0" i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倍</a:t>
            </a:r>
          </a:p>
        </p:txBody>
      </p:sp>
    </p:spTree>
    <p:extLst>
      <p:ext uri="{BB962C8B-B14F-4D97-AF65-F5344CB8AC3E}">
        <p14:creationId xmlns:p14="http://schemas.microsoft.com/office/powerpoint/2010/main" val="181547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>
            <a:extLst>
              <a:ext uri="{FF2B5EF4-FFF2-40B4-BE49-F238E27FC236}">
                <a16:creationId xmlns:a16="http://schemas.microsoft.com/office/drawing/2014/main" id="{15E61E17-4E5D-0218-5438-342D623B19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712" y="87502"/>
            <a:ext cx="8421688" cy="360363"/>
          </a:xfrm>
        </p:spPr>
        <p:txBody>
          <a:bodyPr/>
          <a:lstStyle/>
          <a:p>
            <a:r>
              <a:rPr lang="ja-JP" altLang="en-US" sz="3200" i="1" dirty="0">
                <a:ea typeface="HG丸ｺﾞｼｯｸM-PRO" panose="020F0600000000000000" pitchFamily="50" charset="-128"/>
              </a:rPr>
              <a:t> </a:t>
            </a:r>
            <a:r>
              <a:rPr lang="ja-JP" altLang="en-US" sz="2400" i="1" dirty="0">
                <a:ea typeface="HG丸ｺﾞｼｯｸM-PRO" panose="020F0600000000000000" pitchFamily="50" charset="-128"/>
              </a:rPr>
              <a:t>＜誤嚥とかムセ・食事中の咳ってどうやって起きる？＞</a:t>
            </a:r>
            <a:endParaRPr lang="ja-JP" altLang="en-US" sz="1400" i="1" dirty="0">
              <a:ea typeface="HG丸ｺﾞｼｯｸM-PRO" panose="020F0600000000000000" pitchFamily="50" charset="-128"/>
            </a:endParaRPr>
          </a:p>
        </p:txBody>
      </p:sp>
      <p:sp>
        <p:nvSpPr>
          <p:cNvPr id="26626" name="スライド番号プレースホルダー 3">
            <a:extLst>
              <a:ext uri="{FF2B5EF4-FFF2-40B4-BE49-F238E27FC236}">
                <a16:creationId xmlns:a16="http://schemas.microsoft.com/office/drawing/2014/main" id="{5B11F476-EE4B-1E45-B012-A3C0B11127A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DC771FBA-7625-4C36-B43E-C787F77080A8}" type="slidenum">
              <a:rPr lang="ja-JP" altLang="en-US" b="0" smtClean="0"/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6</a:t>
            </a:fld>
            <a:endParaRPr lang="ja-JP" altLang="en-US" b="0"/>
          </a:p>
        </p:txBody>
      </p:sp>
      <p:pic>
        <p:nvPicPr>
          <p:cNvPr id="26630" name="Picture 2" descr="嚥下中の誤嚥のイラスト | リハビリのイラスト無料「えすてぃちゃん」">
            <a:extLst>
              <a:ext uri="{FF2B5EF4-FFF2-40B4-BE49-F238E27FC236}">
                <a16:creationId xmlns:a16="http://schemas.microsoft.com/office/drawing/2014/main" id="{E5B88A56-A8A0-6928-8DFC-E5F0062F6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79833" y="1348852"/>
            <a:ext cx="3488078" cy="421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図 5">
            <a:extLst>
              <a:ext uri="{FF2B5EF4-FFF2-40B4-BE49-F238E27FC236}">
                <a16:creationId xmlns:a16="http://schemas.microsoft.com/office/drawing/2014/main" id="{6FFC1FFD-8BD2-5303-3014-68CEF8CA4F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652" y="1311546"/>
            <a:ext cx="3549852" cy="421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760FE04-197A-26F3-2ED8-57686717944C}"/>
              </a:ext>
            </a:extLst>
          </p:cNvPr>
          <p:cNvGrpSpPr/>
          <p:nvPr/>
        </p:nvGrpSpPr>
        <p:grpSpPr>
          <a:xfrm>
            <a:off x="2412105" y="2816184"/>
            <a:ext cx="2406841" cy="659711"/>
            <a:chOff x="2412105" y="2816184"/>
            <a:chExt cx="2406841" cy="659711"/>
          </a:xfrm>
        </p:grpSpPr>
        <p:sp>
          <p:nvSpPr>
            <p:cNvPr id="26650" name="テキスト ボックス 18">
              <a:extLst>
                <a:ext uri="{FF2B5EF4-FFF2-40B4-BE49-F238E27FC236}">
                  <a16:creationId xmlns:a16="http://schemas.microsoft.com/office/drawing/2014/main" id="{3E10B4E8-BBB6-B2C4-47DC-499E392F18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6515" y="2816184"/>
              <a:ext cx="1592431" cy="659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ja-JP" altLang="en-US" sz="2400" b="0" dirty="0">
                  <a:solidFill>
                    <a:srgbClr val="0000FF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口蓋垂</a:t>
              </a:r>
            </a:p>
          </p:txBody>
        </p:sp>
        <p:sp>
          <p:nvSpPr>
            <p:cNvPr id="26651" name="矢印: 下 8">
              <a:extLst>
                <a:ext uri="{FF2B5EF4-FFF2-40B4-BE49-F238E27FC236}">
                  <a16:creationId xmlns:a16="http://schemas.microsoft.com/office/drawing/2014/main" id="{99164266-BE2D-07A4-F843-EE3C9061A0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29844">
              <a:off x="2684926" y="2779148"/>
              <a:ext cx="326783" cy="872426"/>
            </a:xfrm>
            <a:prstGeom prst="downArrow">
              <a:avLst>
                <a:gd name="adj1" fmla="val 50000"/>
                <a:gd name="adj2" fmla="val 49997"/>
              </a:avLst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kumimoji="0" lang="ja-JP" altLang="en-US" sz="1200" b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C047EAE-E379-65C8-30E9-3E91486514E0}"/>
              </a:ext>
            </a:extLst>
          </p:cNvPr>
          <p:cNvGrpSpPr/>
          <p:nvPr/>
        </p:nvGrpSpPr>
        <p:grpSpPr>
          <a:xfrm>
            <a:off x="467480" y="5160400"/>
            <a:ext cx="1684732" cy="658772"/>
            <a:chOff x="467480" y="5160400"/>
            <a:chExt cx="1684732" cy="658772"/>
          </a:xfrm>
        </p:grpSpPr>
        <p:sp>
          <p:nvSpPr>
            <p:cNvPr id="26648" name="テキスト ボックス 18">
              <a:extLst>
                <a:ext uri="{FF2B5EF4-FFF2-40B4-BE49-F238E27FC236}">
                  <a16:creationId xmlns:a16="http://schemas.microsoft.com/office/drawing/2014/main" id="{A588A615-595C-910F-33E0-B718C7636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480" y="5160400"/>
              <a:ext cx="1261293" cy="658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ja-JP" altLang="en-US" sz="2400" b="0" dirty="0">
                  <a:solidFill>
                    <a:srgbClr val="0000FF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気管</a:t>
              </a:r>
            </a:p>
          </p:txBody>
        </p:sp>
        <p:sp>
          <p:nvSpPr>
            <p:cNvPr id="26649" name="矢印: 下 10">
              <a:extLst>
                <a:ext uri="{FF2B5EF4-FFF2-40B4-BE49-F238E27FC236}">
                  <a16:creationId xmlns:a16="http://schemas.microsoft.com/office/drawing/2014/main" id="{D0694573-C472-1A03-DE85-CE97DF549C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552560" y="4973092"/>
              <a:ext cx="326317" cy="872986"/>
            </a:xfrm>
            <a:prstGeom prst="downArrow">
              <a:avLst>
                <a:gd name="adj1" fmla="val 50000"/>
                <a:gd name="adj2" fmla="val 49997"/>
              </a:avLst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kumimoji="0" lang="ja-JP" altLang="en-US" sz="1200" b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30CB4C7-CA75-672C-A511-01E845B54C9B}"/>
              </a:ext>
            </a:extLst>
          </p:cNvPr>
          <p:cNvGrpSpPr/>
          <p:nvPr/>
        </p:nvGrpSpPr>
        <p:grpSpPr>
          <a:xfrm>
            <a:off x="2806738" y="4789294"/>
            <a:ext cx="2141709" cy="657756"/>
            <a:chOff x="2806738" y="4789294"/>
            <a:chExt cx="2141709" cy="657756"/>
          </a:xfrm>
        </p:grpSpPr>
        <p:sp>
          <p:nvSpPr>
            <p:cNvPr id="26646" name="テキスト ボックス 18">
              <a:extLst>
                <a:ext uri="{FF2B5EF4-FFF2-40B4-BE49-F238E27FC236}">
                  <a16:creationId xmlns:a16="http://schemas.microsoft.com/office/drawing/2014/main" id="{535FE144-CFB8-B7DB-DDA8-A949406095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V="1">
              <a:off x="3755746" y="4789294"/>
              <a:ext cx="1192701" cy="657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ja-JP" altLang="en-US" sz="2400" b="0" dirty="0">
                  <a:solidFill>
                    <a:srgbClr val="0000FF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食道</a:t>
              </a:r>
            </a:p>
          </p:txBody>
        </p:sp>
        <p:sp>
          <p:nvSpPr>
            <p:cNvPr id="26647" name="矢印: 下 12">
              <a:extLst>
                <a:ext uri="{FF2B5EF4-FFF2-40B4-BE49-F238E27FC236}">
                  <a16:creationId xmlns:a16="http://schemas.microsoft.com/office/drawing/2014/main" id="{AFAA8A1E-DBFA-CA50-0B7C-85478A5540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85186" flipH="1">
              <a:off x="3128942" y="4694554"/>
              <a:ext cx="353024" cy="997432"/>
            </a:xfrm>
            <a:prstGeom prst="downArrow">
              <a:avLst>
                <a:gd name="adj1" fmla="val 50000"/>
                <a:gd name="adj2" fmla="val 50002"/>
              </a:avLst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kumimoji="0" lang="ja-JP" altLang="en-US" sz="1200" b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sp>
        <p:nvSpPr>
          <p:cNvPr id="26644" name="テキスト ボックス 18">
            <a:extLst>
              <a:ext uri="{FF2B5EF4-FFF2-40B4-BE49-F238E27FC236}">
                <a16:creationId xmlns:a16="http://schemas.microsoft.com/office/drawing/2014/main" id="{A0B8FC6E-5C27-E307-72FF-6C29F5848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247" y="4750814"/>
            <a:ext cx="1261293" cy="65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ja-JP" altLang="en-US" sz="2400" b="0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声帯</a:t>
            </a:r>
          </a:p>
        </p:txBody>
      </p:sp>
      <p:sp>
        <p:nvSpPr>
          <p:cNvPr id="26645" name="矢印: 下 15">
            <a:extLst>
              <a:ext uri="{FF2B5EF4-FFF2-40B4-BE49-F238E27FC236}">
                <a16:creationId xmlns:a16="http://schemas.microsoft.com/office/drawing/2014/main" id="{32929A23-43A3-EDCF-9786-534B5B932B7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549601" y="4557681"/>
            <a:ext cx="326317" cy="872986"/>
          </a:xfrm>
          <a:prstGeom prst="downArrow">
            <a:avLst>
              <a:gd name="adj1" fmla="val 50000"/>
              <a:gd name="adj2" fmla="val 4999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kumimoji="0" lang="ja-JP" altLang="en-US" sz="1200" b="0">
              <a:solidFill>
                <a:srgbClr val="000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43B8DD43-FC89-5B6B-CC37-7BB8D203E4F9}"/>
              </a:ext>
            </a:extLst>
          </p:cNvPr>
          <p:cNvGrpSpPr/>
          <p:nvPr/>
        </p:nvGrpSpPr>
        <p:grpSpPr>
          <a:xfrm>
            <a:off x="1728773" y="3645078"/>
            <a:ext cx="3549852" cy="897788"/>
            <a:chOff x="1829981" y="3645078"/>
            <a:chExt cx="3087707" cy="768930"/>
          </a:xfrm>
        </p:grpSpPr>
        <p:sp>
          <p:nvSpPr>
            <p:cNvPr id="26641" name="楕円 13">
              <a:extLst>
                <a:ext uri="{FF2B5EF4-FFF2-40B4-BE49-F238E27FC236}">
                  <a16:creationId xmlns:a16="http://schemas.microsoft.com/office/drawing/2014/main" id="{43CD7101-E80E-DBAB-E434-AB20E84BB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9981" y="3645078"/>
              <a:ext cx="766397" cy="747305"/>
            </a:xfrm>
            <a:prstGeom prst="ellipse">
              <a:avLst/>
            </a:prstGeom>
            <a:noFill/>
            <a:ln w="889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kumimoji="0" lang="ja-JP" altLang="en-US" sz="1200" b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26642" name="テキスト ボックス 18">
              <a:extLst>
                <a:ext uri="{FF2B5EF4-FFF2-40B4-BE49-F238E27FC236}">
                  <a16:creationId xmlns:a16="http://schemas.microsoft.com/office/drawing/2014/main" id="{576E4990-5956-CA06-DE0C-5DC0255D03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5150" y="3755792"/>
              <a:ext cx="1592538" cy="658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ja-JP" altLang="en-US" sz="2400" b="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喉頭蓋</a:t>
              </a:r>
            </a:p>
          </p:txBody>
        </p:sp>
        <p:sp>
          <p:nvSpPr>
            <p:cNvPr id="26643" name="矢印: 下 17">
              <a:extLst>
                <a:ext uri="{FF2B5EF4-FFF2-40B4-BE49-F238E27FC236}">
                  <a16:creationId xmlns:a16="http://schemas.microsoft.com/office/drawing/2014/main" id="{3493B2F7-2028-45A1-FABD-9DF8552184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848916" y="3635532"/>
              <a:ext cx="326042" cy="766397"/>
            </a:xfrm>
            <a:prstGeom prst="downArrow">
              <a:avLst>
                <a:gd name="adj1" fmla="val 50000"/>
                <a:gd name="adj2" fmla="val 50004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kumimoji="0" lang="ja-JP" altLang="en-US" sz="1200" b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sp>
        <p:nvSpPr>
          <p:cNvPr id="27" name="Rectangle 2">
            <a:extLst>
              <a:ext uri="{FF2B5EF4-FFF2-40B4-BE49-F238E27FC236}">
                <a16:creationId xmlns:a16="http://schemas.microsoft.com/office/drawing/2014/main" id="{EF665B8F-F3A7-CBF2-D2C3-3575A52D6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5221" y="988490"/>
            <a:ext cx="1703388" cy="36036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kumimoji="0" lang="ja-JP" altLang="en-US" sz="1800" i="1" kern="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★食べる前★</a:t>
            </a:r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32FE6B92-7FE4-FF25-BA66-6FDCF11C4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5287" y="997490"/>
            <a:ext cx="2043113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kumimoji="0" lang="ja-JP" altLang="en-US" sz="1800" i="1" kern="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★食べる最中★</a:t>
            </a:r>
          </a:p>
        </p:txBody>
      </p:sp>
      <p:sp>
        <p:nvSpPr>
          <p:cNvPr id="29" name="フローチャート: 磁気ディスク 28">
            <a:extLst>
              <a:ext uri="{FF2B5EF4-FFF2-40B4-BE49-F238E27FC236}">
                <a16:creationId xmlns:a16="http://schemas.microsoft.com/office/drawing/2014/main" id="{C49ED138-F2B0-63CD-AF27-5FBC1F256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1937" y="798397"/>
            <a:ext cx="2635250" cy="985721"/>
          </a:xfrm>
          <a:prstGeom prst="flowChartMagneticDisk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ja-JP" altLang="en-US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筋肉の動き</a:t>
            </a:r>
          </a:p>
        </p:txBody>
      </p:sp>
      <p:sp>
        <p:nvSpPr>
          <p:cNvPr id="5" name="楕円 13">
            <a:extLst>
              <a:ext uri="{FF2B5EF4-FFF2-40B4-BE49-F238E27FC236}">
                <a16:creationId xmlns:a16="http://schemas.microsoft.com/office/drawing/2014/main" id="{FF96CB63-7F60-746D-8D8A-E5314A049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1673" y="3429001"/>
            <a:ext cx="1464513" cy="1101420"/>
          </a:xfrm>
          <a:prstGeom prst="ellipse">
            <a:avLst/>
          </a:prstGeom>
          <a:noFill/>
          <a:ln w="889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kumimoji="0" lang="ja-JP" altLang="en-US" sz="1200" b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026" name="Picture 2" descr="名称つき肺アイコン（CSai・png） | 無料イラスト素材｜素材ラボ">
            <a:extLst>
              <a:ext uri="{FF2B5EF4-FFF2-40B4-BE49-F238E27FC236}">
                <a16:creationId xmlns:a16="http://schemas.microsoft.com/office/drawing/2014/main" id="{AC9F7A3D-D170-AB8B-C0DF-0B6FE5B62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538" y="5530899"/>
            <a:ext cx="1808825" cy="132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胃アイコン（CSai・png） | 無料イラスト素材｜素材ラボ">
            <a:extLst>
              <a:ext uri="{FF2B5EF4-FFF2-40B4-BE49-F238E27FC236}">
                <a16:creationId xmlns:a16="http://schemas.microsoft.com/office/drawing/2014/main" id="{F36648B9-267D-4042-1A9A-D081F0D2FC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2723" y="5525324"/>
            <a:ext cx="2805313" cy="135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名称つき肺アイコン（CSai・png） | 無料イラスト素材｜素材ラボ">
            <a:extLst>
              <a:ext uri="{FF2B5EF4-FFF2-40B4-BE49-F238E27FC236}">
                <a16:creationId xmlns:a16="http://schemas.microsoft.com/office/drawing/2014/main" id="{7FA203F1-5F9A-021F-29AF-04799A4C6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035" y="5541237"/>
            <a:ext cx="1808825" cy="132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6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>
            <a:extLst>
              <a:ext uri="{FF2B5EF4-FFF2-40B4-BE49-F238E27FC236}">
                <a16:creationId xmlns:a16="http://schemas.microsoft.com/office/drawing/2014/main" id="{574CF814-E832-0C9A-C2D5-630B7F3AE8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4762" y="176632"/>
            <a:ext cx="8647112" cy="360362"/>
          </a:xfrm>
        </p:spPr>
        <p:txBody>
          <a:bodyPr/>
          <a:lstStyle/>
          <a:p>
            <a:r>
              <a:rPr lang="ja-JP" altLang="en-US" sz="3200" i="1" dirty="0">
                <a:ea typeface="HG丸ｺﾞｼｯｸM-PRO" panose="020F0600000000000000" pitchFamily="50" charset="-128"/>
              </a:rPr>
              <a:t> </a:t>
            </a:r>
            <a:r>
              <a:rPr lang="ja-JP" altLang="en-US" sz="2400" i="1" dirty="0">
                <a:ea typeface="HG丸ｺﾞｼｯｸM-PRO" panose="020F0600000000000000" pitchFamily="50" charset="-128"/>
              </a:rPr>
              <a:t>＜食べるときの首の角度は？＞</a:t>
            </a:r>
            <a:endParaRPr lang="ja-JP" altLang="en-US" sz="1400" i="1" dirty="0">
              <a:ea typeface="HG丸ｺﾞｼｯｸM-PRO" panose="020F0600000000000000" pitchFamily="50" charset="-128"/>
            </a:endParaRPr>
          </a:p>
        </p:txBody>
      </p:sp>
      <p:sp>
        <p:nvSpPr>
          <p:cNvPr id="27650" name="スライド番号プレースホルダー 3">
            <a:extLst>
              <a:ext uri="{FF2B5EF4-FFF2-40B4-BE49-F238E27FC236}">
                <a16:creationId xmlns:a16="http://schemas.microsoft.com/office/drawing/2014/main" id="{4683C16C-3963-8972-0A71-E63CE388C11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361BD926-8E16-4FD3-A010-EBCE05DC53B8}" type="slidenum">
              <a:rPr lang="ja-JP" altLang="en-US" b="0" smtClean="0"/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7</a:t>
            </a:fld>
            <a:endParaRPr lang="ja-JP" altLang="en-US" b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374455-F993-AEFE-2F5A-29DB00864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3587" y="215900"/>
            <a:ext cx="5420413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kumimoji="0" lang="ja-JP" altLang="en-US" sz="1400" i="1" kern="0" dirty="0">
                <a:solidFill>
                  <a:srgbClr val="7030A0"/>
                </a:solidFill>
                <a:ea typeface="HG丸ｺﾞｼｯｸM-PRO" panose="020F0600000000000000" pitchFamily="50" charset="-128"/>
              </a:rPr>
              <a:t>　　　　</a:t>
            </a:r>
            <a:r>
              <a:rPr kumimoji="0" lang="ja-JP" altLang="en-US" sz="1400" i="1" u="sng" kern="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姿勢が一番大事！食事中のムセの頻度も歴然と変わる！</a:t>
            </a:r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E031067F-3390-9481-E506-EC37A67DA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783" y="4215408"/>
            <a:ext cx="2043113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kumimoji="0" lang="ja-JP" altLang="en-US" sz="1800" i="1" kern="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★気道確保★</a:t>
            </a:r>
          </a:p>
        </p:txBody>
      </p:sp>
      <p:pic>
        <p:nvPicPr>
          <p:cNvPr id="19487" name="Picture 31" descr="頭部後屈あご先挙上法のイラスト🎨【フリー素材】｜看護roo![カンゴルー]">
            <a:extLst>
              <a:ext uri="{FF2B5EF4-FFF2-40B4-BE49-F238E27FC236}">
                <a16:creationId xmlns:a16="http://schemas.microsoft.com/office/drawing/2014/main" id="{50BEAC04-E357-4FF9-A77D-1E3BB11B1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230" y="1366647"/>
            <a:ext cx="2862690" cy="286269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31" descr="頭部後屈あご先挙上法のイラスト🎨【フリー素材】｜看護roo![カンゴルー]">
            <a:extLst>
              <a:ext uri="{FF2B5EF4-FFF2-40B4-BE49-F238E27FC236}">
                <a16:creationId xmlns:a16="http://schemas.microsoft.com/office/drawing/2014/main" id="{249595E0-9FDE-316A-5559-73B32A213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350471" y="1327540"/>
            <a:ext cx="2862517" cy="28629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494" name="矢印: 上カーブ 6">
            <a:extLst>
              <a:ext uri="{FF2B5EF4-FFF2-40B4-BE49-F238E27FC236}">
                <a16:creationId xmlns:a16="http://schemas.microsoft.com/office/drawing/2014/main" id="{24A571D9-DF27-D023-4E10-500ED4E2B69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351661" y="2423319"/>
            <a:ext cx="2173288" cy="952500"/>
          </a:xfrm>
          <a:prstGeom prst="curvedUpArrow">
            <a:avLst>
              <a:gd name="adj1" fmla="val 24993"/>
              <a:gd name="adj2" fmla="val 50007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kumimoji="0" lang="ja-JP" altLang="en-US" sz="1200" b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0492" name="十字形 5">
            <a:extLst>
              <a:ext uri="{FF2B5EF4-FFF2-40B4-BE49-F238E27FC236}">
                <a16:creationId xmlns:a16="http://schemas.microsoft.com/office/drawing/2014/main" id="{4CD8A5E3-251A-93E8-FDDE-20DFA7DAE6E0}"/>
              </a:ext>
            </a:extLst>
          </p:cNvPr>
          <p:cNvSpPr>
            <a:spLocks noChangeArrowheads="1"/>
          </p:cNvSpPr>
          <p:nvPr/>
        </p:nvSpPr>
        <p:spPr bwMode="auto">
          <a:xfrm rot="2686335">
            <a:off x="5372867" y="1368374"/>
            <a:ext cx="2762250" cy="2781300"/>
          </a:xfrm>
          <a:prstGeom prst="plus">
            <a:avLst>
              <a:gd name="adj" fmla="val 4354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kumimoji="0" lang="ja-JP" altLang="en-US" sz="1200" b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スクロール: 横 1">
            <a:extLst>
              <a:ext uri="{FF2B5EF4-FFF2-40B4-BE49-F238E27FC236}">
                <a16:creationId xmlns:a16="http://schemas.microsoft.com/office/drawing/2014/main" id="{588DBF4C-5E88-AA97-D452-81F8E641E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5430838"/>
            <a:ext cx="7513637" cy="685800"/>
          </a:xfrm>
          <a:prstGeom prst="horizontalScroll">
            <a:avLst>
              <a:gd name="adj" fmla="val 125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ja-JP" altLang="en-US" sz="2800" b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上を向いて食べたり飲んだりしちゃあダメ！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 autoUpdateAnimBg="0"/>
      <p:bldP spid="28" grpId="0"/>
      <p:bldP spid="20494" grpId="0" animBg="1"/>
      <p:bldP spid="20492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スライド番号プレースホルダー 3">
            <a:extLst>
              <a:ext uri="{FF2B5EF4-FFF2-40B4-BE49-F238E27FC236}">
                <a16:creationId xmlns:a16="http://schemas.microsoft.com/office/drawing/2014/main" id="{9150A079-25D7-AD86-BB94-8F509FCB22D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Ｐゴシック" panose="020B0600070205080204" pitchFamily="50" charset="-128"/>
              </a:defRPr>
            </a:lvl9pPr>
          </a:lstStyle>
          <a:p>
            <a:fld id="{7195D768-5875-48B5-AD73-AA4417C2E1E3}" type="slidenum">
              <a:rPr kumimoji="0" lang="ja-JP" altLang="en-US" sz="1400" smtClean="0">
                <a:latin typeface="ＭＳ Ｐゴシック" panose="020B0600070205080204" pitchFamily="50" charset="-128"/>
              </a:rPr>
              <a:pPr/>
              <a:t>8</a:t>
            </a:fld>
            <a:endParaRPr kumimoji="0" lang="ja-JP" altLang="en-US" sz="1400">
              <a:latin typeface="ＭＳ Ｐゴシック" panose="020B0600070205080204" pitchFamily="50" charset="-128"/>
            </a:endParaRPr>
          </a:p>
        </p:txBody>
      </p:sp>
      <p:pic>
        <p:nvPicPr>
          <p:cNvPr id="28675" name="図 4">
            <a:extLst>
              <a:ext uri="{FF2B5EF4-FFF2-40B4-BE49-F238E27FC236}">
                <a16:creationId xmlns:a16="http://schemas.microsoft.com/office/drawing/2014/main" id="{261AF28F-4B0E-2717-A69C-228037844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22275"/>
            <a:ext cx="604837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6" name="グループ化 5">
            <a:extLst>
              <a:ext uri="{FF2B5EF4-FFF2-40B4-BE49-F238E27FC236}">
                <a16:creationId xmlns:a16="http://schemas.microsoft.com/office/drawing/2014/main" id="{4CC77C2B-2EFA-74A9-F7E3-2D9D63935419}"/>
              </a:ext>
            </a:extLst>
          </p:cNvPr>
          <p:cNvGrpSpPr>
            <a:grpSpLocks/>
          </p:cNvGrpSpPr>
          <p:nvPr/>
        </p:nvGrpSpPr>
        <p:grpSpPr bwMode="auto">
          <a:xfrm>
            <a:off x="3644900" y="4578056"/>
            <a:ext cx="4937378" cy="2154100"/>
            <a:chOff x="304856" y="3273788"/>
            <a:chExt cx="4642011" cy="11824032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B7330F8D-319C-EF32-B911-538C3C081671}"/>
                </a:ext>
              </a:extLst>
            </p:cNvPr>
            <p:cNvSpPr/>
            <p:nvPr/>
          </p:nvSpPr>
          <p:spPr>
            <a:xfrm>
              <a:off x="304856" y="3273788"/>
              <a:ext cx="1854200" cy="1029060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3582A7DF-597E-FAE6-E75A-C0CC57EC7553}"/>
                </a:ext>
              </a:extLst>
            </p:cNvPr>
            <p:cNvSpPr txBox="1"/>
            <p:nvPr/>
          </p:nvSpPr>
          <p:spPr>
            <a:xfrm>
              <a:off x="3092667" y="14068760"/>
              <a:ext cx="1854200" cy="10290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87630" tIns="87630" rIns="87630" bIns="87630" spcCol="1270" anchor="ctr"/>
            <a:lstStyle/>
            <a:p>
              <a:pPr algn="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ja-JP" altLang="en-US" sz="1400" dirty="0"/>
                <a:t>出展）介護ライブラリイ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図表 1">
            <a:extLst>
              <a:ext uri="{FF2B5EF4-FFF2-40B4-BE49-F238E27FC236}">
                <a16:creationId xmlns:a16="http://schemas.microsoft.com/office/drawing/2014/main" id="{845DEAC2-1FC1-A538-500E-8A544C6E0DA0}"/>
              </a:ext>
            </a:extLst>
          </p:cNvPr>
          <p:cNvGraphicFramePr/>
          <p:nvPr/>
        </p:nvGraphicFramePr>
        <p:xfrm>
          <a:off x="1138352" y="952964"/>
          <a:ext cx="7095893" cy="5175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27" name="Rectangle 2">
            <a:extLst>
              <a:ext uri="{FF2B5EF4-FFF2-40B4-BE49-F238E27FC236}">
                <a16:creationId xmlns:a16="http://schemas.microsoft.com/office/drawing/2014/main" id="{15E61E17-4E5D-0218-5438-342D623B19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1156" y="259292"/>
            <a:ext cx="8421688" cy="360363"/>
          </a:xfrm>
        </p:spPr>
        <p:txBody>
          <a:bodyPr/>
          <a:lstStyle/>
          <a:p>
            <a:r>
              <a:rPr lang="ja-JP" altLang="en-US" sz="3200" i="1" dirty="0">
                <a:ea typeface="HG丸ｺﾞｼｯｸM-PRO" panose="020F0600000000000000" pitchFamily="50" charset="-128"/>
              </a:rPr>
              <a:t> </a:t>
            </a:r>
            <a:r>
              <a:rPr lang="ja-JP" altLang="en-US" sz="2400" i="1" dirty="0">
                <a:ea typeface="HG丸ｺﾞｼｯｸM-PRO" panose="020F0600000000000000" pitchFamily="50" charset="-128"/>
              </a:rPr>
              <a:t>＜カラオケの効果＞</a:t>
            </a:r>
            <a:endParaRPr lang="ja-JP" altLang="en-US" sz="1400" i="1" dirty="0">
              <a:ea typeface="HG丸ｺﾞｼｯｸM-PRO" panose="020F0600000000000000" pitchFamily="50" charset="-128"/>
            </a:endParaRPr>
          </a:p>
        </p:txBody>
      </p:sp>
      <p:sp>
        <p:nvSpPr>
          <p:cNvPr id="26626" name="スライド番号プレースホルダー 3">
            <a:extLst>
              <a:ext uri="{FF2B5EF4-FFF2-40B4-BE49-F238E27FC236}">
                <a16:creationId xmlns:a16="http://schemas.microsoft.com/office/drawing/2014/main" id="{5B11F476-EE4B-1E45-B012-A3C0B11127A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DC771FBA-7625-4C36-B43E-C787F77080A8}" type="slidenum">
              <a:rPr lang="ja-JP" altLang="en-US" b="0" smtClean="0"/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9</a:t>
            </a:fld>
            <a:endParaRPr lang="ja-JP" altLang="en-US" b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C2EC4C9-7B2F-5096-7353-90A08F435E84}"/>
              </a:ext>
            </a:extLst>
          </p:cNvPr>
          <p:cNvSpPr txBox="1"/>
          <p:nvPr/>
        </p:nvSpPr>
        <p:spPr>
          <a:xfrm>
            <a:off x="274028" y="6523444"/>
            <a:ext cx="19194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参照）</a:t>
            </a:r>
            <a:r>
              <a:rPr lang="en-US" altLang="ja-JP" dirty="0"/>
              <a:t> MSD</a:t>
            </a:r>
            <a:r>
              <a:rPr lang="ja-JP" altLang="en-US" dirty="0"/>
              <a:t>マニュアル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637185D8-5317-D38C-9C54-F56524E60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299" y="101287"/>
            <a:ext cx="4325763" cy="85167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kumimoji="0" lang="ja-JP" altLang="en-US" sz="1800" i="1" kern="0" dirty="0">
                <a:solidFill>
                  <a:srgbClr val="0000FF"/>
                </a:solidFill>
                <a:ea typeface="HG丸ｺﾞｼｯｸM-PRO" panose="020F0600000000000000" pitchFamily="50" charset="-128"/>
              </a:rPr>
              <a:t>　お歳を重ねるほどボイトレが必要！</a:t>
            </a:r>
          </a:p>
        </p:txBody>
      </p:sp>
      <p:sp>
        <p:nvSpPr>
          <p:cNvPr id="23" name="星: 7 pt 22">
            <a:extLst>
              <a:ext uri="{FF2B5EF4-FFF2-40B4-BE49-F238E27FC236}">
                <a16:creationId xmlns:a16="http://schemas.microsoft.com/office/drawing/2014/main" id="{14EC459B-1B33-6CB2-F079-EC6F1DFE1FC3}"/>
              </a:ext>
            </a:extLst>
          </p:cNvPr>
          <p:cNvSpPr/>
          <p:nvPr/>
        </p:nvSpPr>
        <p:spPr bwMode="auto">
          <a:xfrm>
            <a:off x="3413084" y="2233914"/>
            <a:ext cx="2546430" cy="2592729"/>
          </a:xfrm>
          <a:prstGeom prst="star7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カラオケ効果</a:t>
            </a:r>
            <a:endParaRPr kumimoji="0" lang="en-US" altLang="ja-JP" sz="3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216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1_ユーザー設定デザイン_8">
  <a:themeElements>
    <a:clrScheme name="ユーザー設定デザイン_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ユーザー設定デザイン_8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ja-JP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ゴシック" pitchFamily="49" charset="-128"/>
            <a:ea typeface="ＭＳ ゴシック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ja-JP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ゴシック" pitchFamily="49" charset="-128"/>
            <a:ea typeface="ＭＳ ゴシック" pitchFamily="49" charset="-128"/>
          </a:defRPr>
        </a:defPPr>
      </a:lstStyle>
    </a:lnDef>
  </a:objectDefaults>
  <a:extraClrSchemeLst>
    <a:extraClrScheme>
      <a:clrScheme name="ユーザー設定デザイン_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ユーザー設定デザイン_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ユーザー設定デザイン_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ユーザー設定デザイン_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ユーザー設定デザイン_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ユーザー設定デザイン_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ユーザー設定デザイン_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ユーザー設定デザイン_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ユーザー設定デザイン_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ユーザー設定デザイン_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ユーザー設定デザイン_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ユーザー設定デザイン_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19482</TotalTime>
  <Pages>0</Pages>
  <Words>660</Words>
  <Characters>0</Characters>
  <Application>Microsoft Office PowerPoint</Application>
  <DocSecurity>0</DocSecurity>
  <PresentationFormat>画面に合わせる (4:3)</PresentationFormat>
  <Lines>0</Lines>
  <Paragraphs>155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3" baseType="lpstr">
      <vt:lpstr>HGSｺﾞｼｯｸE</vt:lpstr>
      <vt:lpstr>HGS創英角ﾎﾟｯﾌﾟ体</vt:lpstr>
      <vt:lpstr>HG丸ｺﾞｼｯｸM-PRO</vt:lpstr>
      <vt:lpstr>ＭＳ Ｐゴシック</vt:lpstr>
      <vt:lpstr>ＭＳ ゴシック</vt:lpstr>
      <vt:lpstr>Yu Gothic Medium</vt:lpstr>
      <vt:lpstr>Arial</vt:lpstr>
      <vt:lpstr>Wingdings</vt:lpstr>
      <vt:lpstr>1_ユーザー設定デザイン_8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＜日本人の死因＞　　　　　　　　　　</vt:lpstr>
      <vt:lpstr> ＜誤嚥とかムセ・食事中の咳ってどうやって起きる？＞</vt:lpstr>
      <vt:lpstr> ＜食べるときの首の角度は？＞</vt:lpstr>
      <vt:lpstr>PowerPoint プレゼンテーション</vt:lpstr>
      <vt:lpstr> ＜カラオケの効果＞</vt:lpstr>
      <vt:lpstr> ＜窒素死っていま今もあるの？＞　窒息ってどうやって起きる？</vt:lpstr>
      <vt:lpstr> ＜横隔膜と喀出力＞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PowerPoint口腔衛生</dc:title>
  <dc:creator>今田千恵美</dc:creator>
  <cp:lastModifiedBy>千恵美 今田</cp:lastModifiedBy>
  <cp:revision>638</cp:revision>
  <cp:lastPrinted>2023-10-18T01:43:26Z</cp:lastPrinted>
  <dcterms:created xsi:type="dcterms:W3CDTF">2009-05-21T04:27:52Z</dcterms:created>
  <dcterms:modified xsi:type="dcterms:W3CDTF">2025-06-30T08:53:19Z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1041-6.6.0.2724</vt:lpwstr>
  </property>
</Properties>
</file>